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drawingml.diagramColors+xml" PartName="/ppt/diagrams/colors1.xml"/>
  <Override ContentType="application/vnd.openxmlformats-officedocument.drawingml.diagramStyle+xml" PartName="/ppt/diagrams/quickStyle4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drawingml.diagramStyle+xml" PartName="/ppt/diagrams/quickStyle2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drawingml.diagramLayout+xml" PartName="/ppt/diagrams/layout7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drawingml.diagramLayout+xml" PartName="/ppt/diagrams/layout5.xml"/>
  <Override ContentType="application/vnd.openxmlformats-officedocument.drawingml.diagramData+xml" PartName="/ppt/diagrams/data6.xml"/>
  <Override ContentType="application/vnd.openxmlformats-officedocument.presentationml.slideLayout+xml" PartName="/ppt/slideLayouts/slideLayout10.xml"/>
  <Override ContentType="application/vnd.openxmlformats-officedocument.drawingml.diagramLayout+xml" PartName="/ppt/diagrams/layout2.xml"/>
  <Override ContentType="application/vnd.openxmlformats-officedocument.drawingml.diagramLayout+xml" PartName="/ppt/diagrams/layout3.xml"/>
  <Override ContentType="application/vnd.openxmlformats-officedocument.drawingml.diagramData+xml" PartName="/ppt/diagrams/data4.xml"/>
  <Override ContentType="application/vnd.openxmlformats-officedocument.drawingml.diagramData+xml" PartName="/ppt/diagrams/data5.xml"/>
  <Override ContentType="application/vnd.openxmlformats-officedocument.drawingml.diagramColors+xml" PartName="/ppt/diagrams/colors7.xml"/>
  <Override ContentType="application/vnd.openxmlformats-officedocument.drawingml.diagramLayout+xml" PartName="/ppt/diagrams/layout1.xml"/>
  <Override ContentType="application/vnd.openxmlformats-officedocument.drawingml.diagramData+xml" PartName="/ppt/diagrams/data2.xml"/>
  <Override ContentType="application/vnd.openxmlformats-officedocument.drawingml.diagramData+xml" PartName="/ppt/diagrams/data3.xml"/>
  <Default ContentType="application/vnd.openxmlformats-officedocument.spreadsheetml.sheet" Extension="xlsx"/>
  <Override ContentType="application/vnd.openxmlformats-officedocument.drawingml.diagramColors+xml" PartName="/ppt/diagrams/colors5.xml"/>
  <Override ContentType="application/vnd.openxmlformats-officedocument.drawingml.diagramColors+xml" PartName="/ppt/diagrams/colors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officedocument.drawingml.diagramData+xml" PartName="/ppt/diagrams/data1.xml"/>
  <Override ContentType="application/vnd.openxmlformats-officedocument.drawingml.diagramColors+xml" PartName="/ppt/diagrams/colors3.xml"/>
  <Override ContentType="application/vnd.openxmlformats-officedocument.drawingml.chart+xml" PartName="/ppt/charts/chart1.xml"/>
  <Override ContentType="application/vnd.openxmlformats-officedocument.drawingml.diagramColors+xml" PartName="/ppt/diagrams/colors4.xml"/>
  <Override ContentType="application/vnd.openxmlformats-officedocument.drawingml.diagramStyle+xml" PartName="/ppt/diagrams/quickStyle6.xml"/>
  <Override ContentType="application/vnd.openxmlformats-officedocument.drawingml.diagramStyle+xml" PartName="/ppt/diagrams/quickStyle7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Override ContentType="application/vnd.openxmlformats-officedocument.drawingml.diagramColors+xml" PartName="/ppt/diagrams/colors2.xml"/>
  <Default ContentType="image/png" Extension="png"/>
  <Override ContentType="application/vnd.openxmlformats-officedocument.drawingml.diagramStyle+xml" PartName="/ppt/diagrams/quickStyle5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drawingml.diagramStyle+xml" PartName="/ppt/diagrams/quickStyle3.xml"/>
  <Override ContentType="application/vnd.openxmlformats-officedocument.drawingml.chartshapes+xml" PartName="/ppt/drawings/drawing1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drawingml.diagramStyle+xml" PartName="/ppt/diagrams/quickStyle1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Layout+xml" PartName="/ppt/slideLayouts/slideLayout1.xml"/>
  <Override ContentType="application/vnd.openxmlformats-officedocument.drawingml.diagramLayout+xml" PartName="/ppt/diagrams/layout6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drawingml.diagramLayout+xml" PartName="/ppt/diagrams/layout4.xml"/>
  <Override ContentType="application/vnd.openxmlformats-officedocument.drawingml.diagramData+xml" PartName="/ppt/diagrams/data7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4" r:id="rId2"/>
    <p:sldId id="284" r:id="rId3"/>
    <p:sldId id="260" r:id="rId4"/>
    <p:sldId id="267" r:id="rId5"/>
    <p:sldId id="272" r:id="rId6"/>
    <p:sldId id="266" r:id="rId7"/>
    <p:sldId id="265" r:id="rId8"/>
    <p:sldId id="256" r:id="rId9"/>
    <p:sldId id="274" r:id="rId10"/>
    <p:sldId id="275" r:id="rId11"/>
    <p:sldId id="270" r:id="rId12"/>
    <p:sldId id="269" r:id="rId13"/>
    <p:sldId id="280" r:id="rId14"/>
    <p:sldId id="290" r:id="rId15"/>
    <p:sldId id="278" r:id="rId16"/>
    <p:sldId id="279" r:id="rId17"/>
    <p:sldId id="259" r:id="rId18"/>
    <p:sldId id="276" r:id="rId19"/>
    <p:sldId id="281" r:id="rId20"/>
    <p:sldId id="289" r:id="rId21"/>
    <p:sldId id="258" r:id="rId22"/>
    <p:sldId id="26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D1AA"/>
    <a:srgbClr val="FBCBA3"/>
    <a:srgbClr val="FF9900"/>
    <a:srgbClr val="53ADAB"/>
    <a:srgbClr val="215968"/>
    <a:srgbClr val="009999"/>
    <a:srgbClr val="C63480"/>
    <a:srgbClr val="F8D9A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384" autoAdjust="0"/>
    <p:restoredTop sz="94660" autoAdjust="0"/>
  </p:normalViewPr>
  <p:slideViewPr>
    <p:cSldViewPr>
      <p:cViewPr varScale="1">
        <p:scale>
          <a:sx n="47" d="100"/>
          <a:sy n="47" d="100"/>
        </p:scale>
        <p:origin x="-18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Евразия</c:v>
                </c:pt>
                <c:pt idx="1">
                  <c:v>Австралия</c:v>
                </c:pt>
                <c:pt idx="2">
                  <c:v>Ю.Америка</c:v>
                </c:pt>
                <c:pt idx="3">
                  <c:v>С.Америка</c:v>
                </c:pt>
                <c:pt idx="4">
                  <c:v>Африка</c:v>
                </c:pt>
                <c:pt idx="5">
                  <c:v>Антарктида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 formatCode="0.00%">
                  <c:v>0.36500000000000032</c:v>
                </c:pt>
                <c:pt idx="1">
                  <c:v>6.0000000000000588E-2</c:v>
                </c:pt>
                <c:pt idx="2" formatCode="0.00%">
                  <c:v>0.12100000000000002</c:v>
                </c:pt>
                <c:pt idx="3" formatCode="0.00%">
                  <c:v>0.16300000000000167</c:v>
                </c:pt>
                <c:pt idx="4" formatCode="0.00%">
                  <c:v>0.20300000000000001</c:v>
                </c:pt>
                <c:pt idx="5">
                  <c:v>8.7000000000000022E-2</c:v>
                </c:pt>
              </c:numCache>
            </c:numRef>
          </c:val>
        </c:ser>
        <c:firstSliceAng val="0"/>
      </c:pieChart>
    </c:plotArea>
    <c:legend>
      <c:legendPos val="r"/>
      <c:layout>
        <c:manualLayout>
          <c:xMode val="edge"/>
          <c:yMode val="edge"/>
          <c:x val="0.6134941856298356"/>
          <c:y val="0.38775183274504482"/>
          <c:w val="0.36773905635716525"/>
          <c:h val="0.61224816725495523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8E870B7-96B6-40FC-B44D-36EF5236E361}" type="doc">
      <dgm:prSet loTypeId="urn:microsoft.com/office/officeart/2005/8/layout/cycle6" loCatId="cycle" qsTypeId="urn:microsoft.com/office/officeart/2005/8/quickstyle/simple3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7289821-54F1-4836-98EC-F26F10F2C089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Теория </a:t>
          </a:r>
          <a:endParaRPr lang="ru-RU" sz="2400" b="0" dirty="0">
            <a:solidFill>
              <a:schemeClr val="accent6">
                <a:lumMod val="75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EC9CB986-FB17-4933-96D4-D7B73421A3AA}" type="parTrans" cxnId="{C60E16D5-32B8-4F0D-9A06-11EBA77CC855}">
      <dgm:prSet/>
      <dgm:spPr/>
      <dgm:t>
        <a:bodyPr/>
        <a:lstStyle/>
        <a:p>
          <a:endParaRPr lang="ru-RU">
            <a:solidFill>
              <a:schemeClr val="accent6">
                <a:lumMod val="75000"/>
              </a:schemeClr>
            </a:solidFill>
          </a:endParaRPr>
        </a:p>
      </dgm:t>
    </dgm:pt>
    <dgm:pt modelId="{4075F6B0-7784-4F45-A59F-B7117DCF5388}" type="sibTrans" cxnId="{C60E16D5-32B8-4F0D-9A06-11EBA77CC855}">
      <dgm:prSet/>
      <dgm:spPr/>
      <dgm:t>
        <a:bodyPr/>
        <a:lstStyle/>
        <a:p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3AEA1116-EE69-4127-9B56-01D94E9DF377}">
      <dgm:prSet phldrT="[Текст]" custT="1"/>
      <dgm:spPr/>
      <dgm:t>
        <a:bodyPr/>
        <a:lstStyle/>
        <a:p>
          <a:r>
            <a:rPr lang="ru-RU" sz="2400" b="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Задания </a:t>
          </a:r>
          <a:endParaRPr lang="ru-RU" sz="2400" b="0" dirty="0">
            <a:solidFill>
              <a:schemeClr val="accent6">
                <a:lumMod val="75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04986756-2D6A-40DC-AB5E-32CD02E62E0E}" type="parTrans" cxnId="{3B0A4BC4-76BB-423F-89A9-AB924BF2AF77}">
      <dgm:prSet/>
      <dgm:spPr/>
      <dgm:t>
        <a:bodyPr/>
        <a:lstStyle/>
        <a:p>
          <a:endParaRPr lang="ru-RU">
            <a:solidFill>
              <a:schemeClr val="accent6">
                <a:lumMod val="75000"/>
              </a:schemeClr>
            </a:solidFill>
          </a:endParaRPr>
        </a:p>
      </dgm:t>
    </dgm:pt>
    <dgm:pt modelId="{B944612F-EC31-4DFE-A40A-EA5BD8EFC44E}" type="sibTrans" cxnId="{3B0A4BC4-76BB-423F-89A9-AB924BF2AF77}">
      <dgm:prSet/>
      <dgm:spPr/>
      <dgm:t>
        <a:bodyPr/>
        <a:lstStyle/>
        <a:p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A533D6D5-A770-49BD-997F-D917F2985792}">
      <dgm:prSet phldrT="[Текст]" custT="1"/>
      <dgm:spPr/>
      <dgm:t>
        <a:bodyPr/>
        <a:lstStyle/>
        <a:p>
          <a:r>
            <a:rPr lang="ru-RU" sz="2400" b="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Вопросы </a:t>
          </a:r>
          <a:endParaRPr lang="ru-RU" sz="2400" b="0" dirty="0">
            <a:solidFill>
              <a:schemeClr val="accent6">
                <a:lumMod val="75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CB8CCC89-FB75-4C3F-B56A-7322456A7B17}" type="parTrans" cxnId="{FAA6A7AD-A607-47A0-A09E-9D64529E49D4}">
      <dgm:prSet/>
      <dgm:spPr/>
      <dgm:t>
        <a:bodyPr/>
        <a:lstStyle/>
        <a:p>
          <a:endParaRPr lang="ru-RU">
            <a:solidFill>
              <a:schemeClr val="accent6">
                <a:lumMod val="75000"/>
              </a:schemeClr>
            </a:solidFill>
          </a:endParaRPr>
        </a:p>
      </dgm:t>
    </dgm:pt>
    <dgm:pt modelId="{E429761F-B937-4D5F-9100-2D435000796E}" type="sibTrans" cxnId="{FAA6A7AD-A607-47A0-A09E-9D64529E49D4}">
      <dgm:prSet/>
      <dgm:spPr/>
      <dgm:t>
        <a:bodyPr/>
        <a:lstStyle/>
        <a:p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6BBBA2E6-8B06-4691-A658-F6C48D9C8D12}">
      <dgm:prSet phldrT="[Текст]" custT="1"/>
      <dgm:spPr/>
      <dgm:t>
        <a:bodyPr/>
        <a:lstStyle/>
        <a:p>
          <a:r>
            <a:rPr lang="ru-RU" sz="2400" b="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Тесты </a:t>
          </a:r>
          <a:endParaRPr lang="ru-RU" sz="2400" b="0" dirty="0">
            <a:solidFill>
              <a:schemeClr val="accent6">
                <a:lumMod val="75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68FBE0D6-A627-4095-8DC0-9387250D3DFD}" type="parTrans" cxnId="{06673B96-83C4-4811-9C35-67912CA8F5CA}">
      <dgm:prSet/>
      <dgm:spPr/>
      <dgm:t>
        <a:bodyPr/>
        <a:lstStyle/>
        <a:p>
          <a:endParaRPr lang="ru-RU">
            <a:solidFill>
              <a:schemeClr val="accent6">
                <a:lumMod val="75000"/>
              </a:schemeClr>
            </a:solidFill>
          </a:endParaRPr>
        </a:p>
      </dgm:t>
    </dgm:pt>
    <dgm:pt modelId="{26C56727-3358-4E7A-A74F-F4039BED814E}" type="sibTrans" cxnId="{06673B96-83C4-4811-9C35-67912CA8F5CA}">
      <dgm:prSet/>
      <dgm:spPr/>
      <dgm:t>
        <a:bodyPr/>
        <a:lstStyle/>
        <a:p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B0A7D664-A5A0-42A9-B83E-768FCD812AEB}">
      <dgm:prSet phldrT="[Текст]" custT="1"/>
      <dgm:spPr/>
      <dgm:t>
        <a:bodyPr/>
        <a:lstStyle/>
        <a:p>
          <a:r>
            <a:rPr lang="ru-RU" sz="2400" b="0" dirty="0" smtClean="0">
              <a:solidFill>
                <a:schemeClr val="accent6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Практикум </a:t>
          </a:r>
          <a:endParaRPr lang="ru-RU" sz="2400" b="0" dirty="0">
            <a:solidFill>
              <a:schemeClr val="accent6">
                <a:lumMod val="75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CBAC991-6412-4D95-A21C-71FF125482CC}" type="parTrans" cxnId="{DCE9D6BF-A1EF-4B6E-B2C5-DF2C4499F16D}">
      <dgm:prSet/>
      <dgm:spPr/>
      <dgm:t>
        <a:bodyPr/>
        <a:lstStyle/>
        <a:p>
          <a:endParaRPr lang="ru-RU">
            <a:solidFill>
              <a:schemeClr val="accent6">
                <a:lumMod val="75000"/>
              </a:schemeClr>
            </a:solidFill>
          </a:endParaRPr>
        </a:p>
      </dgm:t>
    </dgm:pt>
    <dgm:pt modelId="{16E96FD0-7A1E-42A6-82F2-7D6B6EB8481A}" type="sibTrans" cxnId="{DCE9D6BF-A1EF-4B6E-B2C5-DF2C4499F16D}">
      <dgm:prSet/>
      <dgm:spPr/>
      <dgm:t>
        <a:bodyPr/>
        <a:lstStyle/>
        <a:p>
          <a:endParaRPr lang="ru-RU" dirty="0">
            <a:solidFill>
              <a:schemeClr val="accent6">
                <a:lumMod val="75000"/>
              </a:schemeClr>
            </a:solidFill>
          </a:endParaRPr>
        </a:p>
      </dgm:t>
    </dgm:pt>
    <dgm:pt modelId="{58A99FE7-58A8-45C2-BC00-908A0D8379A9}" type="pres">
      <dgm:prSet presAssocID="{A8E870B7-96B6-40FC-B44D-36EF5236E36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F9190C8-3999-4B7C-A5C7-F0D58BB2A276}" type="pres">
      <dgm:prSet presAssocID="{97289821-54F1-4836-98EC-F26F10F2C089}" presName="node" presStyleLbl="node1" presStyleIdx="0" presStyleCnt="5" custScaleX="115165" custRadScaleRad="103568" custRadScaleInc="-5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666E23-02AA-4699-BEC8-E64C8EEB3F4F}" type="pres">
      <dgm:prSet presAssocID="{97289821-54F1-4836-98EC-F26F10F2C089}" presName="spNode" presStyleCnt="0"/>
      <dgm:spPr/>
    </dgm:pt>
    <dgm:pt modelId="{929403E0-E1E6-42BE-BEFC-83C375B22AE5}" type="pres">
      <dgm:prSet presAssocID="{4075F6B0-7784-4F45-A59F-B7117DCF5388}" presName="sibTrans" presStyleLbl="sibTrans1D1" presStyleIdx="0" presStyleCnt="5"/>
      <dgm:spPr/>
      <dgm:t>
        <a:bodyPr/>
        <a:lstStyle/>
        <a:p>
          <a:endParaRPr lang="ru-RU"/>
        </a:p>
      </dgm:t>
    </dgm:pt>
    <dgm:pt modelId="{07408D02-14FF-4794-A94D-928BE467043C}" type="pres">
      <dgm:prSet presAssocID="{3AEA1116-EE69-4127-9B56-01D94E9DF377}" presName="node" presStyleLbl="node1" presStyleIdx="1" presStyleCnt="5" custScaleX="117121" custRadScaleRad="102259" custRadScaleInc="-63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40C487-E553-46CC-9D97-8B51C7069938}" type="pres">
      <dgm:prSet presAssocID="{3AEA1116-EE69-4127-9B56-01D94E9DF377}" presName="spNode" presStyleCnt="0"/>
      <dgm:spPr/>
    </dgm:pt>
    <dgm:pt modelId="{9B3548C2-2C20-4878-8709-9A737ECE417B}" type="pres">
      <dgm:prSet presAssocID="{B944612F-EC31-4DFE-A40A-EA5BD8EFC44E}" presName="sibTrans" presStyleLbl="sibTrans1D1" presStyleIdx="1" presStyleCnt="5"/>
      <dgm:spPr/>
      <dgm:t>
        <a:bodyPr/>
        <a:lstStyle/>
        <a:p>
          <a:endParaRPr lang="ru-RU"/>
        </a:p>
      </dgm:t>
    </dgm:pt>
    <dgm:pt modelId="{F6E32F14-427B-44AC-AFEE-93A5ED116F77}" type="pres">
      <dgm:prSet presAssocID="{A533D6D5-A770-49BD-997F-D917F2985792}" presName="node" presStyleLbl="node1" presStyleIdx="2" presStyleCnt="5" custScaleX="116762" custRadScaleRad="97696" custRadScaleInc="-629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11351C-285F-4AD6-87F8-1C790C163B60}" type="pres">
      <dgm:prSet presAssocID="{A533D6D5-A770-49BD-997F-D917F2985792}" presName="spNode" presStyleCnt="0"/>
      <dgm:spPr/>
    </dgm:pt>
    <dgm:pt modelId="{3F2AAF30-B560-4E71-8E68-3362E2AE0F40}" type="pres">
      <dgm:prSet presAssocID="{E429761F-B937-4D5F-9100-2D435000796E}" presName="sibTrans" presStyleLbl="sibTrans1D1" presStyleIdx="2" presStyleCnt="5"/>
      <dgm:spPr/>
      <dgm:t>
        <a:bodyPr/>
        <a:lstStyle/>
        <a:p>
          <a:endParaRPr lang="ru-RU"/>
        </a:p>
      </dgm:t>
    </dgm:pt>
    <dgm:pt modelId="{CA94B18B-621F-4E97-9F6D-5E9DEDC07090}" type="pres">
      <dgm:prSet presAssocID="{6BBBA2E6-8B06-4691-A658-F6C48D9C8D12}" presName="node" presStyleLbl="node1" presStyleIdx="3" presStyleCnt="5" custScaleX="124007" custRadScaleRad="101075" custRadScaleInc="56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64E96B-9B40-4CD7-AEA0-6268F0BBE2E3}" type="pres">
      <dgm:prSet presAssocID="{6BBBA2E6-8B06-4691-A658-F6C48D9C8D12}" presName="spNode" presStyleCnt="0"/>
      <dgm:spPr/>
    </dgm:pt>
    <dgm:pt modelId="{15908C51-8D61-45FE-A6CE-8974A8C21406}" type="pres">
      <dgm:prSet presAssocID="{26C56727-3358-4E7A-A74F-F4039BED814E}" presName="sibTrans" presStyleLbl="sibTrans1D1" presStyleIdx="3" presStyleCnt="5"/>
      <dgm:spPr/>
      <dgm:t>
        <a:bodyPr/>
        <a:lstStyle/>
        <a:p>
          <a:endParaRPr lang="ru-RU"/>
        </a:p>
      </dgm:t>
    </dgm:pt>
    <dgm:pt modelId="{249D7655-AA7D-46EC-BC23-DA8E50B7A1B9}" type="pres">
      <dgm:prSet presAssocID="{B0A7D664-A5A0-42A9-B83E-768FCD812AEB}" presName="node" presStyleLbl="node1" presStyleIdx="4" presStyleCnt="5" custScaleX="1282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525B23-47D4-44BE-B480-E02C47A6C1A7}" type="pres">
      <dgm:prSet presAssocID="{B0A7D664-A5A0-42A9-B83E-768FCD812AEB}" presName="spNode" presStyleCnt="0"/>
      <dgm:spPr/>
    </dgm:pt>
    <dgm:pt modelId="{5E0B1542-947B-4729-A9E0-340572F6C6D4}" type="pres">
      <dgm:prSet presAssocID="{16E96FD0-7A1E-42A6-82F2-7D6B6EB8481A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DCE9D6BF-A1EF-4B6E-B2C5-DF2C4499F16D}" srcId="{A8E870B7-96B6-40FC-B44D-36EF5236E361}" destId="{B0A7D664-A5A0-42A9-B83E-768FCD812AEB}" srcOrd="4" destOrd="0" parTransId="{4CBAC991-6412-4D95-A21C-71FF125482CC}" sibTransId="{16E96FD0-7A1E-42A6-82F2-7D6B6EB8481A}"/>
    <dgm:cxn modelId="{6672CEF6-CA30-4913-A1AB-1B8FB6BB7351}" type="presOf" srcId="{4075F6B0-7784-4F45-A59F-B7117DCF5388}" destId="{929403E0-E1E6-42BE-BEFC-83C375B22AE5}" srcOrd="0" destOrd="0" presId="urn:microsoft.com/office/officeart/2005/8/layout/cycle6"/>
    <dgm:cxn modelId="{2AC45B41-2DBE-4B83-946A-4A2A291B6E69}" type="presOf" srcId="{B0A7D664-A5A0-42A9-B83E-768FCD812AEB}" destId="{249D7655-AA7D-46EC-BC23-DA8E50B7A1B9}" srcOrd="0" destOrd="0" presId="urn:microsoft.com/office/officeart/2005/8/layout/cycle6"/>
    <dgm:cxn modelId="{0F78B16A-50ED-4B36-B3E1-2571F88EB30D}" type="presOf" srcId="{B944612F-EC31-4DFE-A40A-EA5BD8EFC44E}" destId="{9B3548C2-2C20-4878-8709-9A737ECE417B}" srcOrd="0" destOrd="0" presId="urn:microsoft.com/office/officeart/2005/8/layout/cycle6"/>
    <dgm:cxn modelId="{7444835B-D378-4B09-94E7-B1184753A7B4}" type="presOf" srcId="{3AEA1116-EE69-4127-9B56-01D94E9DF377}" destId="{07408D02-14FF-4794-A94D-928BE467043C}" srcOrd="0" destOrd="0" presId="urn:microsoft.com/office/officeart/2005/8/layout/cycle6"/>
    <dgm:cxn modelId="{FAA6A7AD-A607-47A0-A09E-9D64529E49D4}" srcId="{A8E870B7-96B6-40FC-B44D-36EF5236E361}" destId="{A533D6D5-A770-49BD-997F-D917F2985792}" srcOrd="2" destOrd="0" parTransId="{CB8CCC89-FB75-4C3F-B56A-7322456A7B17}" sibTransId="{E429761F-B937-4D5F-9100-2D435000796E}"/>
    <dgm:cxn modelId="{3B0A4BC4-76BB-423F-89A9-AB924BF2AF77}" srcId="{A8E870B7-96B6-40FC-B44D-36EF5236E361}" destId="{3AEA1116-EE69-4127-9B56-01D94E9DF377}" srcOrd="1" destOrd="0" parTransId="{04986756-2D6A-40DC-AB5E-32CD02E62E0E}" sibTransId="{B944612F-EC31-4DFE-A40A-EA5BD8EFC44E}"/>
    <dgm:cxn modelId="{008B4E65-A15F-4D3C-897E-E41CB8FD1F8B}" type="presOf" srcId="{E429761F-B937-4D5F-9100-2D435000796E}" destId="{3F2AAF30-B560-4E71-8E68-3362E2AE0F40}" srcOrd="0" destOrd="0" presId="urn:microsoft.com/office/officeart/2005/8/layout/cycle6"/>
    <dgm:cxn modelId="{FB3EE9BB-FFB7-4271-82FF-74BF7BD6EED6}" type="presOf" srcId="{A533D6D5-A770-49BD-997F-D917F2985792}" destId="{F6E32F14-427B-44AC-AFEE-93A5ED116F77}" srcOrd="0" destOrd="0" presId="urn:microsoft.com/office/officeart/2005/8/layout/cycle6"/>
    <dgm:cxn modelId="{06673B96-83C4-4811-9C35-67912CA8F5CA}" srcId="{A8E870B7-96B6-40FC-B44D-36EF5236E361}" destId="{6BBBA2E6-8B06-4691-A658-F6C48D9C8D12}" srcOrd="3" destOrd="0" parTransId="{68FBE0D6-A627-4095-8DC0-9387250D3DFD}" sibTransId="{26C56727-3358-4E7A-A74F-F4039BED814E}"/>
    <dgm:cxn modelId="{F6F97803-9598-4BB3-AD2D-3231465D76F3}" type="presOf" srcId="{16E96FD0-7A1E-42A6-82F2-7D6B6EB8481A}" destId="{5E0B1542-947B-4729-A9E0-340572F6C6D4}" srcOrd="0" destOrd="0" presId="urn:microsoft.com/office/officeart/2005/8/layout/cycle6"/>
    <dgm:cxn modelId="{0789CB88-6444-45CC-AB99-585533810E5C}" type="presOf" srcId="{6BBBA2E6-8B06-4691-A658-F6C48D9C8D12}" destId="{CA94B18B-621F-4E97-9F6D-5E9DEDC07090}" srcOrd="0" destOrd="0" presId="urn:microsoft.com/office/officeart/2005/8/layout/cycle6"/>
    <dgm:cxn modelId="{C27900F1-0475-4272-8F27-DC23E91DCBCC}" type="presOf" srcId="{26C56727-3358-4E7A-A74F-F4039BED814E}" destId="{15908C51-8D61-45FE-A6CE-8974A8C21406}" srcOrd="0" destOrd="0" presId="urn:microsoft.com/office/officeart/2005/8/layout/cycle6"/>
    <dgm:cxn modelId="{E766EE4D-2AB5-4A7F-B6CB-4EE5DD6AD80C}" type="presOf" srcId="{A8E870B7-96B6-40FC-B44D-36EF5236E361}" destId="{58A99FE7-58A8-45C2-BC00-908A0D8379A9}" srcOrd="0" destOrd="0" presId="urn:microsoft.com/office/officeart/2005/8/layout/cycle6"/>
    <dgm:cxn modelId="{DFCCFF81-4E35-4604-B1CC-66ABCBA3A0DD}" type="presOf" srcId="{97289821-54F1-4836-98EC-F26F10F2C089}" destId="{3F9190C8-3999-4B7C-A5C7-F0D58BB2A276}" srcOrd="0" destOrd="0" presId="urn:microsoft.com/office/officeart/2005/8/layout/cycle6"/>
    <dgm:cxn modelId="{C60E16D5-32B8-4F0D-9A06-11EBA77CC855}" srcId="{A8E870B7-96B6-40FC-B44D-36EF5236E361}" destId="{97289821-54F1-4836-98EC-F26F10F2C089}" srcOrd="0" destOrd="0" parTransId="{EC9CB986-FB17-4933-96D4-D7B73421A3AA}" sibTransId="{4075F6B0-7784-4F45-A59F-B7117DCF5388}"/>
    <dgm:cxn modelId="{EF482D81-FB73-4ADF-A977-12C04948D3BA}" type="presParOf" srcId="{58A99FE7-58A8-45C2-BC00-908A0D8379A9}" destId="{3F9190C8-3999-4B7C-A5C7-F0D58BB2A276}" srcOrd="0" destOrd="0" presId="urn:microsoft.com/office/officeart/2005/8/layout/cycle6"/>
    <dgm:cxn modelId="{40B7F5CB-056F-4C9D-AB8E-FBF81C17A822}" type="presParOf" srcId="{58A99FE7-58A8-45C2-BC00-908A0D8379A9}" destId="{89666E23-02AA-4699-BEC8-E64C8EEB3F4F}" srcOrd="1" destOrd="0" presId="urn:microsoft.com/office/officeart/2005/8/layout/cycle6"/>
    <dgm:cxn modelId="{48D99F5C-90A4-4F6D-A72C-95BB06E75909}" type="presParOf" srcId="{58A99FE7-58A8-45C2-BC00-908A0D8379A9}" destId="{929403E0-E1E6-42BE-BEFC-83C375B22AE5}" srcOrd="2" destOrd="0" presId="urn:microsoft.com/office/officeart/2005/8/layout/cycle6"/>
    <dgm:cxn modelId="{F1396EE7-0643-4F67-9979-739B32E0504F}" type="presParOf" srcId="{58A99FE7-58A8-45C2-BC00-908A0D8379A9}" destId="{07408D02-14FF-4794-A94D-928BE467043C}" srcOrd="3" destOrd="0" presId="urn:microsoft.com/office/officeart/2005/8/layout/cycle6"/>
    <dgm:cxn modelId="{50D04367-1187-4E9F-A493-82E09B6CF69E}" type="presParOf" srcId="{58A99FE7-58A8-45C2-BC00-908A0D8379A9}" destId="{D640C487-E553-46CC-9D97-8B51C7069938}" srcOrd="4" destOrd="0" presId="urn:microsoft.com/office/officeart/2005/8/layout/cycle6"/>
    <dgm:cxn modelId="{D4EA91B9-0196-482D-A02C-172F86BCE6B0}" type="presParOf" srcId="{58A99FE7-58A8-45C2-BC00-908A0D8379A9}" destId="{9B3548C2-2C20-4878-8709-9A737ECE417B}" srcOrd="5" destOrd="0" presId="urn:microsoft.com/office/officeart/2005/8/layout/cycle6"/>
    <dgm:cxn modelId="{EE94D434-EABD-4DC0-9240-0DABE8E2A44D}" type="presParOf" srcId="{58A99FE7-58A8-45C2-BC00-908A0D8379A9}" destId="{F6E32F14-427B-44AC-AFEE-93A5ED116F77}" srcOrd="6" destOrd="0" presId="urn:microsoft.com/office/officeart/2005/8/layout/cycle6"/>
    <dgm:cxn modelId="{A9A94484-1A01-412C-82AD-1EDEF52CDFF9}" type="presParOf" srcId="{58A99FE7-58A8-45C2-BC00-908A0D8379A9}" destId="{0B11351C-285F-4AD6-87F8-1C790C163B60}" srcOrd="7" destOrd="0" presId="urn:microsoft.com/office/officeart/2005/8/layout/cycle6"/>
    <dgm:cxn modelId="{9574BCD5-E153-492C-8828-41E8C449F570}" type="presParOf" srcId="{58A99FE7-58A8-45C2-BC00-908A0D8379A9}" destId="{3F2AAF30-B560-4E71-8E68-3362E2AE0F40}" srcOrd="8" destOrd="0" presId="urn:microsoft.com/office/officeart/2005/8/layout/cycle6"/>
    <dgm:cxn modelId="{CCE5B81E-8AFE-492B-A171-C9AB15616A1E}" type="presParOf" srcId="{58A99FE7-58A8-45C2-BC00-908A0D8379A9}" destId="{CA94B18B-621F-4E97-9F6D-5E9DEDC07090}" srcOrd="9" destOrd="0" presId="urn:microsoft.com/office/officeart/2005/8/layout/cycle6"/>
    <dgm:cxn modelId="{9CF58ADF-61B8-4E20-B76E-B390ED9B32C3}" type="presParOf" srcId="{58A99FE7-58A8-45C2-BC00-908A0D8379A9}" destId="{3C64E96B-9B40-4CD7-AEA0-6268F0BBE2E3}" srcOrd="10" destOrd="0" presId="urn:microsoft.com/office/officeart/2005/8/layout/cycle6"/>
    <dgm:cxn modelId="{FE67A633-A569-4A03-A30B-8B920F550D33}" type="presParOf" srcId="{58A99FE7-58A8-45C2-BC00-908A0D8379A9}" destId="{15908C51-8D61-45FE-A6CE-8974A8C21406}" srcOrd="11" destOrd="0" presId="urn:microsoft.com/office/officeart/2005/8/layout/cycle6"/>
    <dgm:cxn modelId="{73ED2E1C-93DE-4A24-AAFA-40F83B4AE457}" type="presParOf" srcId="{58A99FE7-58A8-45C2-BC00-908A0D8379A9}" destId="{249D7655-AA7D-46EC-BC23-DA8E50B7A1B9}" srcOrd="12" destOrd="0" presId="urn:microsoft.com/office/officeart/2005/8/layout/cycle6"/>
    <dgm:cxn modelId="{6C378A42-9BA2-4742-9679-67992DE7A92C}" type="presParOf" srcId="{58A99FE7-58A8-45C2-BC00-908A0D8379A9}" destId="{BB525B23-47D4-44BE-B480-E02C47A6C1A7}" srcOrd="13" destOrd="0" presId="urn:microsoft.com/office/officeart/2005/8/layout/cycle6"/>
    <dgm:cxn modelId="{BF03A865-D158-41C9-8C4F-4FDB9225231A}" type="presParOf" srcId="{58A99FE7-58A8-45C2-BC00-908A0D8379A9}" destId="{5E0B1542-947B-4729-A9E0-340572F6C6D4}" srcOrd="14" destOrd="0" presId="urn:microsoft.com/office/officeart/2005/8/layout/cycle6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496483-B301-47B4-B752-1E2C4E5FF218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B187E1FD-8943-4E8F-9AF0-9E83820F8FED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Географическое положение</a:t>
          </a:r>
          <a:endParaRPr lang="ru-RU" sz="360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C1D3318-91AA-4EDB-A53E-D13ABD55479C}" type="parTrans" cxnId="{591DD67D-2883-4A9D-857A-488FBC9238AF}">
      <dgm:prSet/>
      <dgm:spPr/>
      <dgm:t>
        <a:bodyPr/>
        <a:lstStyle/>
        <a:p>
          <a:endParaRPr lang="ru-RU"/>
        </a:p>
      </dgm:t>
    </dgm:pt>
    <dgm:pt modelId="{EDBAF695-3C1A-4138-8D91-220C7C6FB47C}" type="sibTrans" cxnId="{591DD67D-2883-4A9D-857A-488FBC9238AF}">
      <dgm:prSet/>
      <dgm:spPr/>
      <dgm:t>
        <a:bodyPr/>
        <a:lstStyle/>
        <a:p>
          <a:endParaRPr lang="ru-RU"/>
        </a:p>
      </dgm:t>
    </dgm:pt>
    <dgm:pt modelId="{E0055753-1659-4AC6-A348-7B433E3F8073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История открытия и исследования</a:t>
          </a:r>
          <a:endParaRPr lang="ru-RU" sz="360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37A1CFA-6848-4277-B8ED-C78106F7FBC1}" type="parTrans" cxnId="{3B1A7A42-5804-49D6-8FF1-C148E30D4B6C}">
      <dgm:prSet/>
      <dgm:spPr/>
      <dgm:t>
        <a:bodyPr/>
        <a:lstStyle/>
        <a:p>
          <a:endParaRPr lang="ru-RU"/>
        </a:p>
      </dgm:t>
    </dgm:pt>
    <dgm:pt modelId="{18660650-49A1-4F1C-90C9-1A8A5514899C}" type="sibTrans" cxnId="{3B1A7A42-5804-49D6-8FF1-C148E30D4B6C}">
      <dgm:prSet/>
      <dgm:spPr/>
      <dgm:t>
        <a:bodyPr/>
        <a:lstStyle/>
        <a:p>
          <a:endParaRPr lang="ru-RU"/>
        </a:p>
      </dgm:t>
    </dgm:pt>
    <dgm:pt modelId="{8920A648-26F7-40D2-863F-EB965EAFD48C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36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Рельеф и полезные ископаемые</a:t>
          </a:r>
          <a:endParaRPr lang="ru-RU" sz="360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386539E-A487-4D20-AF45-A9D30F7D07B0}" type="parTrans" cxnId="{A68C9053-A229-49D3-A418-A32799297C64}">
      <dgm:prSet/>
      <dgm:spPr/>
      <dgm:t>
        <a:bodyPr/>
        <a:lstStyle/>
        <a:p>
          <a:endParaRPr lang="ru-RU"/>
        </a:p>
      </dgm:t>
    </dgm:pt>
    <dgm:pt modelId="{73D12D17-41F3-4E0E-864C-23DE541822E7}" type="sibTrans" cxnId="{A68C9053-A229-49D3-A418-A32799297C64}">
      <dgm:prSet/>
      <dgm:spPr/>
      <dgm:t>
        <a:bodyPr/>
        <a:lstStyle/>
        <a:p>
          <a:endParaRPr lang="ru-RU"/>
        </a:p>
      </dgm:t>
    </dgm:pt>
    <dgm:pt modelId="{BADECEF7-2091-4741-91A4-A08D726AE1E0}" type="pres">
      <dgm:prSet presAssocID="{0C496483-B301-47B4-B752-1E2C4E5FF218}" presName="linearFlow" presStyleCnt="0">
        <dgm:presLayoutVars>
          <dgm:dir/>
          <dgm:resizeHandles val="exact"/>
        </dgm:presLayoutVars>
      </dgm:prSet>
      <dgm:spPr/>
    </dgm:pt>
    <dgm:pt modelId="{0468F365-A7BF-4239-93A0-F66DC6C1E007}" type="pres">
      <dgm:prSet presAssocID="{B187E1FD-8943-4E8F-9AF0-9E83820F8FED}" presName="composite" presStyleCnt="0"/>
      <dgm:spPr/>
    </dgm:pt>
    <dgm:pt modelId="{4B798950-EB18-4942-9925-248FC96DBC57}" type="pres">
      <dgm:prSet presAssocID="{B187E1FD-8943-4E8F-9AF0-9E83820F8FED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DF5C5B5-FD20-4B50-A33B-28F528013A0A}" type="pres">
      <dgm:prSet presAssocID="{B187E1FD-8943-4E8F-9AF0-9E83820F8FED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4E2654-6A7C-43E0-A4E7-FF30C6381652}" type="pres">
      <dgm:prSet presAssocID="{EDBAF695-3C1A-4138-8D91-220C7C6FB47C}" presName="spacing" presStyleCnt="0"/>
      <dgm:spPr/>
    </dgm:pt>
    <dgm:pt modelId="{85FB78DD-C3E4-4C22-A8BF-D1B2ED5714AF}" type="pres">
      <dgm:prSet presAssocID="{E0055753-1659-4AC6-A348-7B433E3F8073}" presName="composite" presStyleCnt="0"/>
      <dgm:spPr/>
    </dgm:pt>
    <dgm:pt modelId="{2A0DB685-BC61-4DA1-A5F7-5C1BE1CB3F93}" type="pres">
      <dgm:prSet presAssocID="{E0055753-1659-4AC6-A348-7B433E3F8073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EDBD687-04A4-404A-B998-0D842DA12C67}" type="pres">
      <dgm:prSet presAssocID="{E0055753-1659-4AC6-A348-7B433E3F8073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A5FF11-00BC-4599-A2E7-0CDB1649665A}" type="pres">
      <dgm:prSet presAssocID="{18660650-49A1-4F1C-90C9-1A8A5514899C}" presName="spacing" presStyleCnt="0"/>
      <dgm:spPr/>
    </dgm:pt>
    <dgm:pt modelId="{0842DCAD-D8D1-4F67-ABE6-6BF5D2861C3C}" type="pres">
      <dgm:prSet presAssocID="{8920A648-26F7-40D2-863F-EB965EAFD48C}" presName="composite" presStyleCnt="0"/>
      <dgm:spPr/>
    </dgm:pt>
    <dgm:pt modelId="{63FF36CC-CB9D-4C97-817D-81EF6A2DF5EF}" type="pres">
      <dgm:prSet presAssocID="{8920A648-26F7-40D2-863F-EB965EAFD48C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0310ADB-BE28-44A2-8EEE-BB3C1B165F34}" type="pres">
      <dgm:prSet presAssocID="{8920A648-26F7-40D2-863F-EB965EAFD48C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05D3A5-4BBA-4252-AEE5-7906E1C6DF38}" type="presOf" srcId="{E0055753-1659-4AC6-A348-7B433E3F8073}" destId="{AEDBD687-04A4-404A-B998-0D842DA12C67}" srcOrd="0" destOrd="0" presId="urn:microsoft.com/office/officeart/2005/8/layout/vList3"/>
    <dgm:cxn modelId="{A68C9053-A229-49D3-A418-A32799297C64}" srcId="{0C496483-B301-47B4-B752-1E2C4E5FF218}" destId="{8920A648-26F7-40D2-863F-EB965EAFD48C}" srcOrd="2" destOrd="0" parTransId="{5386539E-A487-4D20-AF45-A9D30F7D07B0}" sibTransId="{73D12D17-41F3-4E0E-864C-23DE541822E7}"/>
    <dgm:cxn modelId="{591DD67D-2883-4A9D-857A-488FBC9238AF}" srcId="{0C496483-B301-47B4-B752-1E2C4E5FF218}" destId="{B187E1FD-8943-4E8F-9AF0-9E83820F8FED}" srcOrd="0" destOrd="0" parTransId="{EC1D3318-91AA-4EDB-A53E-D13ABD55479C}" sibTransId="{EDBAF695-3C1A-4138-8D91-220C7C6FB47C}"/>
    <dgm:cxn modelId="{3B1A7A42-5804-49D6-8FF1-C148E30D4B6C}" srcId="{0C496483-B301-47B4-B752-1E2C4E5FF218}" destId="{E0055753-1659-4AC6-A348-7B433E3F8073}" srcOrd="1" destOrd="0" parTransId="{937A1CFA-6848-4277-B8ED-C78106F7FBC1}" sibTransId="{18660650-49A1-4F1C-90C9-1A8A5514899C}"/>
    <dgm:cxn modelId="{A58B2257-5336-42FD-94BB-57DF3138DB0B}" type="presOf" srcId="{8920A648-26F7-40D2-863F-EB965EAFD48C}" destId="{C0310ADB-BE28-44A2-8EEE-BB3C1B165F34}" srcOrd="0" destOrd="0" presId="urn:microsoft.com/office/officeart/2005/8/layout/vList3"/>
    <dgm:cxn modelId="{425AE83A-E6AF-423C-8288-9C7C2B53BEB2}" type="presOf" srcId="{0C496483-B301-47B4-B752-1E2C4E5FF218}" destId="{BADECEF7-2091-4741-91A4-A08D726AE1E0}" srcOrd="0" destOrd="0" presId="urn:microsoft.com/office/officeart/2005/8/layout/vList3"/>
    <dgm:cxn modelId="{0C7E7642-73A8-4DB9-8D98-1A49C05BF821}" type="presOf" srcId="{B187E1FD-8943-4E8F-9AF0-9E83820F8FED}" destId="{7DF5C5B5-FD20-4B50-A33B-28F528013A0A}" srcOrd="0" destOrd="0" presId="urn:microsoft.com/office/officeart/2005/8/layout/vList3"/>
    <dgm:cxn modelId="{5A2EAC20-E25E-4A9E-B790-A62300538B22}" type="presParOf" srcId="{BADECEF7-2091-4741-91A4-A08D726AE1E0}" destId="{0468F365-A7BF-4239-93A0-F66DC6C1E007}" srcOrd="0" destOrd="0" presId="urn:microsoft.com/office/officeart/2005/8/layout/vList3"/>
    <dgm:cxn modelId="{31892E5F-CBDD-403F-8286-2046CE0A44B8}" type="presParOf" srcId="{0468F365-A7BF-4239-93A0-F66DC6C1E007}" destId="{4B798950-EB18-4942-9925-248FC96DBC57}" srcOrd="0" destOrd="0" presId="urn:microsoft.com/office/officeart/2005/8/layout/vList3"/>
    <dgm:cxn modelId="{33D460CF-B864-4FB1-A763-69442383212A}" type="presParOf" srcId="{0468F365-A7BF-4239-93A0-F66DC6C1E007}" destId="{7DF5C5B5-FD20-4B50-A33B-28F528013A0A}" srcOrd="1" destOrd="0" presId="urn:microsoft.com/office/officeart/2005/8/layout/vList3"/>
    <dgm:cxn modelId="{BD48C3F3-7547-4ABF-98B2-6D1DE9F43CF2}" type="presParOf" srcId="{BADECEF7-2091-4741-91A4-A08D726AE1E0}" destId="{064E2654-6A7C-43E0-A4E7-FF30C6381652}" srcOrd="1" destOrd="0" presId="urn:microsoft.com/office/officeart/2005/8/layout/vList3"/>
    <dgm:cxn modelId="{426A1EB6-240A-419F-802D-D771B5BDAD6C}" type="presParOf" srcId="{BADECEF7-2091-4741-91A4-A08D726AE1E0}" destId="{85FB78DD-C3E4-4C22-A8BF-D1B2ED5714AF}" srcOrd="2" destOrd="0" presId="urn:microsoft.com/office/officeart/2005/8/layout/vList3"/>
    <dgm:cxn modelId="{464418B6-ED05-4576-AA59-C6E16C6D1190}" type="presParOf" srcId="{85FB78DD-C3E4-4C22-A8BF-D1B2ED5714AF}" destId="{2A0DB685-BC61-4DA1-A5F7-5C1BE1CB3F93}" srcOrd="0" destOrd="0" presId="urn:microsoft.com/office/officeart/2005/8/layout/vList3"/>
    <dgm:cxn modelId="{44AA357B-F3ED-4450-9254-739ACCB6CF8E}" type="presParOf" srcId="{85FB78DD-C3E4-4C22-A8BF-D1B2ED5714AF}" destId="{AEDBD687-04A4-404A-B998-0D842DA12C67}" srcOrd="1" destOrd="0" presId="urn:microsoft.com/office/officeart/2005/8/layout/vList3"/>
    <dgm:cxn modelId="{E3642419-5290-490E-8A32-67153F61D64C}" type="presParOf" srcId="{BADECEF7-2091-4741-91A4-A08D726AE1E0}" destId="{7FA5FF11-00BC-4599-A2E7-0CDB1649665A}" srcOrd="3" destOrd="0" presId="urn:microsoft.com/office/officeart/2005/8/layout/vList3"/>
    <dgm:cxn modelId="{7F2A952F-AD0F-4E78-A705-E3E9BC065BBC}" type="presParOf" srcId="{BADECEF7-2091-4741-91A4-A08D726AE1E0}" destId="{0842DCAD-D8D1-4F67-ABE6-6BF5D2861C3C}" srcOrd="4" destOrd="0" presId="urn:microsoft.com/office/officeart/2005/8/layout/vList3"/>
    <dgm:cxn modelId="{98965E00-E768-403A-81A7-D48533802372}" type="presParOf" srcId="{0842DCAD-D8D1-4F67-ABE6-6BF5D2861C3C}" destId="{63FF36CC-CB9D-4C97-817D-81EF6A2DF5EF}" srcOrd="0" destOrd="0" presId="urn:microsoft.com/office/officeart/2005/8/layout/vList3"/>
    <dgm:cxn modelId="{8BBAE62C-9F04-468B-9106-B9EB6D2A2990}" type="presParOf" srcId="{0842DCAD-D8D1-4F67-ABE6-6BF5D2861C3C}" destId="{C0310ADB-BE28-44A2-8EEE-BB3C1B165F34}" srcOrd="1" destOrd="0" presId="urn:microsoft.com/office/officeart/2005/8/layout/vList3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49AF18-0604-4A38-966E-AAD5B02BB469}" type="doc">
      <dgm:prSet loTypeId="urn:microsoft.com/office/officeart/2005/8/layout/vList2" loCatId="list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4D03C915-1F48-4695-85E9-58483778A1BD}">
      <dgm:prSet phldrT="[Текст]"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20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Австралия – самый маленький материк Земли. Его площадь составляет всего 7704 км².</a:t>
          </a:r>
          <a:endParaRPr lang="ru-RU" sz="2000" b="0" dirty="0">
            <a:solidFill>
              <a:schemeClr val="tx1"/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D36532A-6070-4D37-80F1-8B5D630F6740}" type="parTrans" cxnId="{0AE1FA85-B579-474D-B67D-4519EEA21EAC}">
      <dgm:prSet/>
      <dgm:spPr/>
      <dgm:t>
        <a:bodyPr/>
        <a:lstStyle/>
        <a:p>
          <a:endParaRPr lang="ru-RU"/>
        </a:p>
      </dgm:t>
    </dgm:pt>
    <dgm:pt modelId="{753D903A-E41F-465F-9F08-28D1B91D22EB}" type="sibTrans" cxnId="{0AE1FA85-B579-474D-B67D-4519EEA21EAC}">
      <dgm:prSet/>
      <dgm:spPr/>
      <dgm:t>
        <a:bodyPr/>
        <a:lstStyle/>
        <a:p>
          <a:endParaRPr lang="ru-RU"/>
        </a:p>
      </dgm:t>
    </dgm:pt>
    <dgm:pt modelId="{65E0DDD1-C618-4197-BFFE-CDF0DB90C3B5}">
      <dgm:prSet phldrT="[Текст]" phldr="1"/>
      <dgm:spPr/>
      <dgm:t>
        <a:bodyPr/>
        <a:lstStyle/>
        <a:p>
          <a:endParaRPr lang="ru-RU" dirty="0"/>
        </a:p>
      </dgm:t>
    </dgm:pt>
    <dgm:pt modelId="{37190A04-3ED5-461F-AAC5-4D7C75052F18}" type="parTrans" cxnId="{D47DC729-0DF8-4323-A70F-3E660022E16A}">
      <dgm:prSet/>
      <dgm:spPr/>
      <dgm:t>
        <a:bodyPr/>
        <a:lstStyle/>
        <a:p>
          <a:endParaRPr lang="ru-RU"/>
        </a:p>
      </dgm:t>
    </dgm:pt>
    <dgm:pt modelId="{C479464E-6054-47BE-A250-D85DA6A21DD8}" type="sibTrans" cxnId="{D47DC729-0DF8-4323-A70F-3E660022E16A}">
      <dgm:prSet/>
      <dgm:spPr/>
      <dgm:t>
        <a:bodyPr/>
        <a:lstStyle/>
        <a:p>
          <a:endParaRPr lang="ru-RU"/>
        </a:p>
      </dgm:t>
    </dgm:pt>
    <dgm:pt modelId="{93AB4EC9-DC00-4E14-9607-4F114932DA4F}">
      <dgm:prSet phldrT="[Текст]"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Австралия находится в южном и восточном полушариях. Она омывается водами Тихого и Индийского океанов.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2139B9B7-B239-4981-9120-AAE1E4FA7AC7}" type="parTrans" cxnId="{35880A10-8079-4562-8ABF-443D43E5DE9F}">
      <dgm:prSet/>
      <dgm:spPr/>
      <dgm:t>
        <a:bodyPr/>
        <a:lstStyle/>
        <a:p>
          <a:endParaRPr lang="ru-RU"/>
        </a:p>
      </dgm:t>
    </dgm:pt>
    <dgm:pt modelId="{A1D47503-C81F-48C4-BBA2-316DD1BB0373}" type="sibTrans" cxnId="{35880A10-8079-4562-8ABF-443D43E5DE9F}">
      <dgm:prSet/>
      <dgm:spPr/>
      <dgm:t>
        <a:bodyPr/>
        <a:lstStyle/>
        <a:p>
          <a:endParaRPr lang="ru-RU"/>
        </a:p>
      </dgm:t>
    </dgm:pt>
    <dgm:pt modelId="{36B65494-AC22-451D-8062-A23D7CACF3D4}">
      <dgm:prSet phldrT="[Текст]" phldr="1"/>
      <dgm:spPr/>
      <dgm:t>
        <a:bodyPr/>
        <a:lstStyle/>
        <a:p>
          <a:endParaRPr lang="ru-RU" dirty="0"/>
        </a:p>
      </dgm:t>
    </dgm:pt>
    <dgm:pt modelId="{26FF59CA-5BD1-45CD-8EB5-8BE05ABE184B}" type="parTrans" cxnId="{6E6DFD72-615A-4AD2-BA38-CEBFB2601A27}">
      <dgm:prSet/>
      <dgm:spPr/>
      <dgm:t>
        <a:bodyPr/>
        <a:lstStyle/>
        <a:p>
          <a:endParaRPr lang="ru-RU"/>
        </a:p>
      </dgm:t>
    </dgm:pt>
    <dgm:pt modelId="{9D8F16CE-5844-4BD7-BBC9-D79101C41048}" type="sibTrans" cxnId="{6E6DFD72-615A-4AD2-BA38-CEBFB2601A27}">
      <dgm:prSet/>
      <dgm:spPr/>
      <dgm:t>
        <a:bodyPr/>
        <a:lstStyle/>
        <a:p>
          <a:endParaRPr lang="ru-RU"/>
        </a:p>
      </dgm:t>
    </dgm:pt>
    <dgm:pt modelId="{764862CF-D3D0-4477-8ACF-816744CF8D79}">
      <dgm:prSet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Австралия – компактный материк, имеющий слаборазвитую береговую линию.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83E8BA43-CF36-4BDE-B565-496DAC7549DA}" type="sibTrans" cxnId="{6DCBD2F1-3F76-4C0D-86E6-FC8E238D4898}">
      <dgm:prSet/>
      <dgm:spPr/>
      <dgm:t>
        <a:bodyPr/>
        <a:lstStyle/>
        <a:p>
          <a:endParaRPr lang="ru-RU"/>
        </a:p>
      </dgm:t>
    </dgm:pt>
    <dgm:pt modelId="{8C1D421B-093E-4E1A-8CED-6DB2F63F066B}" type="parTrans" cxnId="{6DCBD2F1-3F76-4C0D-86E6-FC8E238D4898}">
      <dgm:prSet/>
      <dgm:spPr/>
      <dgm:t>
        <a:bodyPr/>
        <a:lstStyle/>
        <a:p>
          <a:endParaRPr lang="ru-RU"/>
        </a:p>
      </dgm:t>
    </dgm:pt>
    <dgm:pt modelId="{85CCBE15-F671-4389-8368-537AA9CC246B}">
      <dgm:prSet custT="1"/>
      <dgm:spPr>
        <a:ln>
          <a:solidFill>
            <a:schemeClr val="accent6">
              <a:lumMod val="75000"/>
            </a:schemeClr>
          </a:solidFill>
        </a:ln>
      </dgm:spPr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Недалеко от восточного побережья расположен крупнейший в мире коралловый риф – Большой Барьерный риф.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6CF7176-6930-46A6-B030-4B0B500CF8BE}" type="sibTrans" cxnId="{E7D25728-1E9B-4DDC-8D8B-CB67DD23D6A5}">
      <dgm:prSet/>
      <dgm:spPr/>
      <dgm:t>
        <a:bodyPr/>
        <a:lstStyle/>
        <a:p>
          <a:endParaRPr lang="ru-RU"/>
        </a:p>
      </dgm:t>
    </dgm:pt>
    <dgm:pt modelId="{1BB5AE52-D36F-4A6D-A10F-5905FD59AED6}" type="parTrans" cxnId="{E7D25728-1E9B-4DDC-8D8B-CB67DD23D6A5}">
      <dgm:prSet/>
      <dgm:spPr/>
      <dgm:t>
        <a:bodyPr/>
        <a:lstStyle/>
        <a:p>
          <a:endParaRPr lang="ru-RU"/>
        </a:p>
      </dgm:t>
    </dgm:pt>
    <dgm:pt modelId="{AB6674B8-4F58-4D02-9B38-D476EF66CCF3}" type="pres">
      <dgm:prSet presAssocID="{F649AF18-0604-4A38-966E-AAD5B02BB469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6B18AFF-4B01-4DD5-B4F6-FB0F43463408}" type="pres">
      <dgm:prSet presAssocID="{4D03C915-1F48-4695-85E9-58483778A1BD}" presName="parentText" presStyleLbl="node1" presStyleIdx="0" presStyleCnt="4" custLinFactNeighborY="-4446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95ED06-4827-40D7-959C-753EAFCAEF48}" type="pres">
      <dgm:prSet presAssocID="{4D03C915-1F48-4695-85E9-58483778A1BD}" presName="childText" presStyleLbl="revTx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2EBE89-6234-4FDA-8AE1-11DFDB9711D6}" type="pres">
      <dgm:prSet presAssocID="{93AB4EC9-DC00-4E14-9607-4F114932DA4F}" presName="parentText" presStyleLbl="node1" presStyleIdx="1" presStyleCnt="4" custLinFactNeighborY="-5715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4FA58F-32F8-4B86-973F-7B2BCA3A09DD}" type="pres">
      <dgm:prSet presAssocID="{93AB4EC9-DC00-4E14-9607-4F114932DA4F}" presName="childText" presStyleLbl="revTx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50746-EA39-4E3C-B754-F7E7EE6376FB}" type="pres">
      <dgm:prSet presAssocID="{764862CF-D3D0-4477-8ACF-816744CF8D79}" presName="parentText" presStyleLbl="node1" presStyleIdx="2" presStyleCnt="4" custLinFactY="-22310" custLinFactNeighborX="-166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8801C6-00AF-4637-AF6D-5FCF86D0236A}" type="pres">
      <dgm:prSet presAssocID="{83E8BA43-CF36-4BDE-B565-496DAC7549DA}" presName="spacer" presStyleCnt="0"/>
      <dgm:spPr/>
    </dgm:pt>
    <dgm:pt modelId="{EDF4052C-E9B4-42CB-AAED-5573629479D7}" type="pres">
      <dgm:prSet presAssocID="{85CCBE15-F671-4389-8368-537AA9CC246B}" presName="parentText" presStyleLbl="node1" presStyleIdx="3" presStyleCnt="4" custLinFactY="-11617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711AD2E-7C40-4DF4-9163-F8E8F9EA6C4E}" type="presOf" srcId="{85CCBE15-F671-4389-8368-537AA9CC246B}" destId="{EDF4052C-E9B4-42CB-AAED-5573629479D7}" srcOrd="0" destOrd="0" presId="urn:microsoft.com/office/officeart/2005/8/layout/vList2"/>
    <dgm:cxn modelId="{2AB9A76B-357E-45E0-97D9-C3FD432A94A4}" type="presOf" srcId="{4D03C915-1F48-4695-85E9-58483778A1BD}" destId="{C6B18AFF-4B01-4DD5-B4F6-FB0F43463408}" srcOrd="0" destOrd="0" presId="urn:microsoft.com/office/officeart/2005/8/layout/vList2"/>
    <dgm:cxn modelId="{0AE1FA85-B579-474D-B67D-4519EEA21EAC}" srcId="{F649AF18-0604-4A38-966E-AAD5B02BB469}" destId="{4D03C915-1F48-4695-85E9-58483778A1BD}" srcOrd="0" destOrd="0" parTransId="{4D36532A-6070-4D37-80F1-8B5D630F6740}" sibTransId="{753D903A-E41F-465F-9F08-28D1B91D22EB}"/>
    <dgm:cxn modelId="{309E25A5-7A75-414E-8D65-9BE7F0780D05}" type="presOf" srcId="{764862CF-D3D0-4477-8ACF-816744CF8D79}" destId="{1DE50746-EA39-4E3C-B754-F7E7EE6376FB}" srcOrd="0" destOrd="0" presId="urn:microsoft.com/office/officeart/2005/8/layout/vList2"/>
    <dgm:cxn modelId="{6DCBD2F1-3F76-4C0D-86E6-FC8E238D4898}" srcId="{F649AF18-0604-4A38-966E-AAD5B02BB469}" destId="{764862CF-D3D0-4477-8ACF-816744CF8D79}" srcOrd="2" destOrd="0" parTransId="{8C1D421B-093E-4E1A-8CED-6DB2F63F066B}" sibTransId="{83E8BA43-CF36-4BDE-B565-496DAC7549DA}"/>
    <dgm:cxn modelId="{B44B1500-A750-4B0B-8735-21F18BD96676}" type="presOf" srcId="{36B65494-AC22-451D-8062-A23D7CACF3D4}" destId="{294FA58F-32F8-4B86-973F-7B2BCA3A09DD}" srcOrd="0" destOrd="0" presId="urn:microsoft.com/office/officeart/2005/8/layout/vList2"/>
    <dgm:cxn modelId="{E7D25728-1E9B-4DDC-8D8B-CB67DD23D6A5}" srcId="{F649AF18-0604-4A38-966E-AAD5B02BB469}" destId="{85CCBE15-F671-4389-8368-537AA9CC246B}" srcOrd="3" destOrd="0" parTransId="{1BB5AE52-D36F-4A6D-A10F-5905FD59AED6}" sibTransId="{76CF7176-6930-46A6-B030-4B0B500CF8BE}"/>
    <dgm:cxn modelId="{35880A10-8079-4562-8ABF-443D43E5DE9F}" srcId="{F649AF18-0604-4A38-966E-AAD5B02BB469}" destId="{93AB4EC9-DC00-4E14-9607-4F114932DA4F}" srcOrd="1" destOrd="0" parTransId="{2139B9B7-B239-4981-9120-AAE1E4FA7AC7}" sibTransId="{A1D47503-C81F-48C4-BBA2-316DD1BB0373}"/>
    <dgm:cxn modelId="{D47DC729-0DF8-4323-A70F-3E660022E16A}" srcId="{4D03C915-1F48-4695-85E9-58483778A1BD}" destId="{65E0DDD1-C618-4197-BFFE-CDF0DB90C3B5}" srcOrd="0" destOrd="0" parTransId="{37190A04-3ED5-461F-AAC5-4D7C75052F18}" sibTransId="{C479464E-6054-47BE-A250-D85DA6A21DD8}"/>
    <dgm:cxn modelId="{C276916D-64BE-4253-9E28-EC10B4DAFDCE}" type="presOf" srcId="{F649AF18-0604-4A38-966E-AAD5B02BB469}" destId="{AB6674B8-4F58-4D02-9B38-D476EF66CCF3}" srcOrd="0" destOrd="0" presId="urn:microsoft.com/office/officeart/2005/8/layout/vList2"/>
    <dgm:cxn modelId="{8116F4B1-8927-44FC-A218-87F155652683}" type="presOf" srcId="{65E0DDD1-C618-4197-BFFE-CDF0DB90C3B5}" destId="{B595ED06-4827-40D7-959C-753EAFCAEF48}" srcOrd="0" destOrd="0" presId="urn:microsoft.com/office/officeart/2005/8/layout/vList2"/>
    <dgm:cxn modelId="{6E6DFD72-615A-4AD2-BA38-CEBFB2601A27}" srcId="{93AB4EC9-DC00-4E14-9607-4F114932DA4F}" destId="{36B65494-AC22-451D-8062-A23D7CACF3D4}" srcOrd="0" destOrd="0" parTransId="{26FF59CA-5BD1-45CD-8EB5-8BE05ABE184B}" sibTransId="{9D8F16CE-5844-4BD7-BBC9-D79101C41048}"/>
    <dgm:cxn modelId="{47A0AC21-6B8B-498A-81FF-0446FD02BAFE}" type="presOf" srcId="{93AB4EC9-DC00-4E14-9607-4F114932DA4F}" destId="{1F2EBE89-6234-4FDA-8AE1-11DFDB9711D6}" srcOrd="0" destOrd="0" presId="urn:microsoft.com/office/officeart/2005/8/layout/vList2"/>
    <dgm:cxn modelId="{C531FD8B-3C00-4CF5-ACF7-4AADDC686C62}" type="presParOf" srcId="{AB6674B8-4F58-4D02-9B38-D476EF66CCF3}" destId="{C6B18AFF-4B01-4DD5-B4F6-FB0F43463408}" srcOrd="0" destOrd="0" presId="urn:microsoft.com/office/officeart/2005/8/layout/vList2"/>
    <dgm:cxn modelId="{A809E8AF-50AB-49B7-9E03-658F82B8C7BF}" type="presParOf" srcId="{AB6674B8-4F58-4D02-9B38-D476EF66CCF3}" destId="{B595ED06-4827-40D7-959C-753EAFCAEF48}" srcOrd="1" destOrd="0" presId="urn:microsoft.com/office/officeart/2005/8/layout/vList2"/>
    <dgm:cxn modelId="{F8B2A865-6841-4C07-A4B6-E3E409925234}" type="presParOf" srcId="{AB6674B8-4F58-4D02-9B38-D476EF66CCF3}" destId="{1F2EBE89-6234-4FDA-8AE1-11DFDB9711D6}" srcOrd="2" destOrd="0" presId="urn:microsoft.com/office/officeart/2005/8/layout/vList2"/>
    <dgm:cxn modelId="{EDDF7AD8-673A-4B87-B001-3CB7A1C8AA9A}" type="presParOf" srcId="{AB6674B8-4F58-4D02-9B38-D476EF66CCF3}" destId="{294FA58F-32F8-4B86-973F-7B2BCA3A09DD}" srcOrd="3" destOrd="0" presId="urn:microsoft.com/office/officeart/2005/8/layout/vList2"/>
    <dgm:cxn modelId="{ECA457DB-9BB3-41B6-B948-01FC2EA8AAD8}" type="presParOf" srcId="{AB6674B8-4F58-4D02-9B38-D476EF66CCF3}" destId="{1DE50746-EA39-4E3C-B754-F7E7EE6376FB}" srcOrd="4" destOrd="0" presId="urn:microsoft.com/office/officeart/2005/8/layout/vList2"/>
    <dgm:cxn modelId="{40A37699-34BA-4BE8-938E-5F37F8E1B7CB}" type="presParOf" srcId="{AB6674B8-4F58-4D02-9B38-D476EF66CCF3}" destId="{938801C6-00AF-4637-AF6D-5FCF86D0236A}" srcOrd="5" destOrd="0" presId="urn:microsoft.com/office/officeart/2005/8/layout/vList2"/>
    <dgm:cxn modelId="{08C9EF56-C2A8-4424-AABE-2A4D39C8A1FE}" type="presParOf" srcId="{AB6674B8-4F58-4D02-9B38-D476EF66CCF3}" destId="{EDF4052C-E9B4-42CB-AAED-5573629479D7}" srcOrd="6" destOrd="0" presId="urn:microsoft.com/office/officeart/2005/8/layout/vList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3D3125-AC84-4848-9253-711DAACA56D2}" type="doc">
      <dgm:prSet loTypeId="urn:microsoft.com/office/officeart/2005/8/layout/radial1" loCatId="cycle" qsTypeId="urn:microsoft.com/office/officeart/2005/8/quickstyle/simple3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7FF04635-D7D1-4EC1-817B-AB0074A4517F}">
      <dgm:prSet phldrT="[Текст]" custT="1"/>
      <dgm:spPr>
        <a:ln w="57150"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r>
            <a:rPr lang="ru-RU" sz="2800" b="0" dirty="0" smtClean="0"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cs typeface="Times New Roman" pitchFamily="18" charset="0"/>
            </a:rPr>
            <a:t>История открытия и исследования Австралии </a:t>
          </a:r>
          <a:endParaRPr lang="ru-RU" sz="2800" b="0" dirty="0">
            <a:solidFill>
              <a:schemeClr val="accent6">
                <a:lumMod val="50000"/>
              </a:schemeClr>
            </a:solidFill>
            <a:effectLst/>
            <a:latin typeface="Times New Roman" pitchFamily="18" charset="0"/>
            <a:cs typeface="Times New Roman" pitchFamily="18" charset="0"/>
          </a:endParaRPr>
        </a:p>
      </dgm:t>
    </dgm:pt>
    <dgm:pt modelId="{4E3EC31E-FEFE-408A-B8FC-E0C3D8C36233}" type="parTrans" cxnId="{80E4A09C-CAD3-44F2-BCCE-169702F45EAD}">
      <dgm:prSet/>
      <dgm:spPr/>
      <dgm:t>
        <a:bodyPr/>
        <a:lstStyle/>
        <a:p>
          <a:endParaRPr lang="ru-RU"/>
        </a:p>
      </dgm:t>
    </dgm:pt>
    <dgm:pt modelId="{B7E75732-5A68-4568-8D61-E141A99B60A3}" type="sibTrans" cxnId="{80E4A09C-CAD3-44F2-BCCE-169702F45EAD}">
      <dgm:prSet/>
      <dgm:spPr/>
      <dgm:t>
        <a:bodyPr/>
        <a:lstStyle/>
        <a:p>
          <a:endParaRPr lang="ru-RU"/>
        </a:p>
      </dgm:t>
    </dgm:pt>
    <dgm:pt modelId="{31E9B463-6A79-4F48-81C2-36BC29A1FF67}">
      <dgm:prSet phldrT="[Текст]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F0A1B467-D96E-422A-9A70-2CCCB6BE64B4}" type="parTrans" cxnId="{68C7EECE-EF97-433C-A2C4-D8898597B8A2}">
      <dgm:prSet/>
      <dgm:spPr/>
      <dgm:t>
        <a:bodyPr/>
        <a:lstStyle/>
        <a:p>
          <a:endParaRPr lang="ru-RU" dirty="0"/>
        </a:p>
      </dgm:t>
    </dgm:pt>
    <dgm:pt modelId="{82ABC825-B7AA-40CF-A813-8CF8193FC7B9}" type="sibTrans" cxnId="{68C7EECE-EF97-433C-A2C4-D8898597B8A2}">
      <dgm:prSet/>
      <dgm:spPr/>
      <dgm:t>
        <a:bodyPr/>
        <a:lstStyle/>
        <a:p>
          <a:endParaRPr lang="ru-RU"/>
        </a:p>
      </dgm:t>
    </dgm:pt>
    <dgm:pt modelId="{39379FE9-8B41-4FBB-8505-557D5DC570DB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  <a:ln w="57150"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endParaRPr lang="ru-RU" dirty="0"/>
        </a:p>
      </dgm:t>
    </dgm:pt>
    <dgm:pt modelId="{143218E6-8CF6-4664-94F5-74069FD0EE55}" type="parTrans" cxnId="{52D0D6A7-28A4-4FF5-88F9-0FF869E9D75C}">
      <dgm:prSet/>
      <dgm:spPr/>
      <dgm:t>
        <a:bodyPr/>
        <a:lstStyle/>
        <a:p>
          <a:endParaRPr lang="ru-RU" dirty="0"/>
        </a:p>
      </dgm:t>
    </dgm:pt>
    <dgm:pt modelId="{1E5E970A-4A4F-4945-B930-0E23F0589DC1}" type="sibTrans" cxnId="{52D0D6A7-28A4-4FF5-88F9-0FF869E9D75C}">
      <dgm:prSet/>
      <dgm:spPr/>
      <dgm:t>
        <a:bodyPr/>
        <a:lstStyle/>
        <a:p>
          <a:endParaRPr lang="ru-RU"/>
        </a:p>
      </dgm:t>
    </dgm:pt>
    <dgm:pt modelId="{ABF1526C-F013-482B-8F1A-941280EDB54F}">
      <dgm:prSet/>
      <dgm:spPr>
        <a:blipFill rotWithShape="0">
          <a:blip xmlns:r="http://schemas.openxmlformats.org/officeDocument/2006/relationships" r:embed="rId3"/>
          <a:stretch>
            <a:fillRect/>
          </a:stretch>
        </a:blipFill>
        <a:ln w="57150"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endParaRPr lang="ru-RU" dirty="0"/>
        </a:p>
      </dgm:t>
    </dgm:pt>
    <dgm:pt modelId="{83CC740F-1E2F-4F26-A434-11061F1FC9B9}" type="sibTrans" cxnId="{73AF1A16-557A-47CF-9405-F192ED01C470}">
      <dgm:prSet/>
      <dgm:spPr/>
      <dgm:t>
        <a:bodyPr/>
        <a:lstStyle/>
        <a:p>
          <a:endParaRPr lang="ru-RU"/>
        </a:p>
      </dgm:t>
    </dgm:pt>
    <dgm:pt modelId="{3937F78A-2C4D-4961-A095-0799F7394BCD}" type="parTrans" cxnId="{73AF1A16-557A-47CF-9405-F192ED01C470}">
      <dgm:prSet/>
      <dgm:spPr/>
      <dgm:t>
        <a:bodyPr/>
        <a:lstStyle/>
        <a:p>
          <a:endParaRPr lang="ru-RU" dirty="0"/>
        </a:p>
      </dgm:t>
    </dgm:pt>
    <dgm:pt modelId="{53901302-F93D-4F0C-86FA-6E8274A6BD39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  <a:ln w="57150"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endParaRPr lang="ru-RU" dirty="0"/>
        </a:p>
      </dgm:t>
    </dgm:pt>
    <dgm:pt modelId="{322FD1D2-5A26-4AEF-A780-75B186E5478A}" type="sibTrans" cxnId="{603C2816-19BD-4BB6-AD08-E6A835128AAA}">
      <dgm:prSet/>
      <dgm:spPr/>
      <dgm:t>
        <a:bodyPr/>
        <a:lstStyle/>
        <a:p>
          <a:endParaRPr lang="ru-RU"/>
        </a:p>
      </dgm:t>
    </dgm:pt>
    <dgm:pt modelId="{87200E2A-156A-4BCD-8015-89CF96BFD278}" type="parTrans" cxnId="{603C2816-19BD-4BB6-AD08-E6A835128AAA}">
      <dgm:prSet/>
      <dgm:spPr/>
      <dgm:t>
        <a:bodyPr/>
        <a:lstStyle/>
        <a:p>
          <a:endParaRPr lang="ru-RU" dirty="0"/>
        </a:p>
      </dgm:t>
    </dgm:pt>
    <dgm:pt modelId="{798E2E73-C21E-4A74-A70E-77B9D29BC524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57150">
          <a:solidFill>
            <a:schemeClr val="accent6">
              <a:lumMod val="60000"/>
              <a:lumOff val="40000"/>
            </a:schemeClr>
          </a:solidFill>
        </a:ln>
      </dgm:spPr>
      <dgm:t>
        <a:bodyPr/>
        <a:lstStyle/>
        <a:p>
          <a:endParaRPr lang="ru-RU" dirty="0"/>
        </a:p>
      </dgm:t>
    </dgm:pt>
    <dgm:pt modelId="{9DBA7D13-7611-41D3-B744-AC2266B4217D}" type="sibTrans" cxnId="{15A4EBEB-18B5-47E8-8592-A26D05AB0D27}">
      <dgm:prSet/>
      <dgm:spPr/>
      <dgm:t>
        <a:bodyPr/>
        <a:lstStyle/>
        <a:p>
          <a:endParaRPr lang="ru-RU"/>
        </a:p>
      </dgm:t>
    </dgm:pt>
    <dgm:pt modelId="{A9915039-E24F-43C7-8372-C125A8962F3B}" type="parTrans" cxnId="{15A4EBEB-18B5-47E8-8592-A26D05AB0D27}">
      <dgm:prSet/>
      <dgm:spPr/>
      <dgm:t>
        <a:bodyPr/>
        <a:lstStyle/>
        <a:p>
          <a:endParaRPr lang="ru-RU" dirty="0"/>
        </a:p>
      </dgm:t>
    </dgm:pt>
    <dgm:pt modelId="{4D811847-1066-4D51-9F75-3E9C812936DD}" type="pres">
      <dgm:prSet presAssocID="{583D3125-AC84-4848-9253-711DAACA56D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FC32F76-1D48-4CE8-904A-F710ECC0B742}" type="pres">
      <dgm:prSet presAssocID="{7FF04635-D7D1-4EC1-817B-AB0074A4517F}" presName="centerShape" presStyleLbl="node0" presStyleIdx="0" presStyleCnt="1" custScaleX="200703" custLinFactNeighborX="-560" custLinFactNeighborY="-4424"/>
      <dgm:spPr/>
      <dgm:t>
        <a:bodyPr/>
        <a:lstStyle/>
        <a:p>
          <a:endParaRPr lang="ru-RU"/>
        </a:p>
      </dgm:t>
    </dgm:pt>
    <dgm:pt modelId="{2FC54869-98F4-4CEB-B224-973B3B9495FA}" type="pres">
      <dgm:prSet presAssocID="{F0A1B467-D96E-422A-9A70-2CCCB6BE64B4}" presName="Name9" presStyleLbl="parChTrans1D2" presStyleIdx="0" presStyleCnt="5"/>
      <dgm:spPr/>
      <dgm:t>
        <a:bodyPr/>
        <a:lstStyle/>
        <a:p>
          <a:endParaRPr lang="ru-RU"/>
        </a:p>
      </dgm:t>
    </dgm:pt>
    <dgm:pt modelId="{99274545-DAB6-4DE8-A390-6427A9DBD92D}" type="pres">
      <dgm:prSet presAssocID="{F0A1B467-D96E-422A-9A70-2CCCB6BE64B4}" presName="connTx" presStyleLbl="parChTrans1D2" presStyleIdx="0" presStyleCnt="5"/>
      <dgm:spPr/>
      <dgm:t>
        <a:bodyPr/>
        <a:lstStyle/>
        <a:p>
          <a:endParaRPr lang="ru-RU"/>
        </a:p>
      </dgm:t>
    </dgm:pt>
    <dgm:pt modelId="{4BDB70F1-C9E6-4A7E-A81F-7EFE013DA7B0}" type="pres">
      <dgm:prSet presAssocID="{31E9B463-6A79-4F48-81C2-36BC29A1FF67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0EF829-68C0-4E8D-A4BA-F3D0395F79E0}" type="pres">
      <dgm:prSet presAssocID="{143218E6-8CF6-4664-94F5-74069FD0EE55}" presName="Name9" presStyleLbl="parChTrans1D2" presStyleIdx="1" presStyleCnt="5"/>
      <dgm:spPr/>
      <dgm:t>
        <a:bodyPr/>
        <a:lstStyle/>
        <a:p>
          <a:endParaRPr lang="ru-RU"/>
        </a:p>
      </dgm:t>
    </dgm:pt>
    <dgm:pt modelId="{C1AD7F1E-D875-477B-81CB-A79523238AC7}" type="pres">
      <dgm:prSet presAssocID="{143218E6-8CF6-4664-94F5-74069FD0EE55}" presName="connTx" presStyleLbl="parChTrans1D2" presStyleIdx="1" presStyleCnt="5"/>
      <dgm:spPr/>
      <dgm:t>
        <a:bodyPr/>
        <a:lstStyle/>
        <a:p>
          <a:endParaRPr lang="ru-RU"/>
        </a:p>
      </dgm:t>
    </dgm:pt>
    <dgm:pt modelId="{1DBC5115-3ECE-4EE0-9483-A221F4B9D81A}" type="pres">
      <dgm:prSet presAssocID="{39379FE9-8B41-4FBB-8505-557D5DC570DB}" presName="node" presStyleLbl="node1" presStyleIdx="1" presStyleCnt="5" custRadScaleRad="92008" custRadScaleInc="17869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914422-B3BA-4958-8A56-1B16A99BE33E}" type="pres">
      <dgm:prSet presAssocID="{3937F78A-2C4D-4961-A095-0799F7394BCD}" presName="Name9" presStyleLbl="parChTrans1D2" presStyleIdx="2" presStyleCnt="5"/>
      <dgm:spPr/>
      <dgm:t>
        <a:bodyPr/>
        <a:lstStyle/>
        <a:p>
          <a:endParaRPr lang="ru-RU"/>
        </a:p>
      </dgm:t>
    </dgm:pt>
    <dgm:pt modelId="{A04B2DE7-F5E7-4B7F-8B12-399357E2975A}" type="pres">
      <dgm:prSet presAssocID="{3937F78A-2C4D-4961-A095-0799F7394BCD}" presName="connTx" presStyleLbl="parChTrans1D2" presStyleIdx="2" presStyleCnt="5"/>
      <dgm:spPr/>
      <dgm:t>
        <a:bodyPr/>
        <a:lstStyle/>
        <a:p>
          <a:endParaRPr lang="ru-RU"/>
        </a:p>
      </dgm:t>
    </dgm:pt>
    <dgm:pt modelId="{43E37E51-01DC-4BAA-BC8D-7379010977F1}" type="pres">
      <dgm:prSet presAssocID="{ABF1526C-F013-482B-8F1A-941280EDB54F}" presName="node" presStyleLbl="node1" presStyleIdx="2" presStyleCnt="5" custRadScaleRad="130835" custRadScaleInc="-2170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96BD8-7012-4728-A71E-FB834BDEBC06}" type="pres">
      <dgm:prSet presAssocID="{87200E2A-156A-4BCD-8015-89CF96BFD278}" presName="Name9" presStyleLbl="parChTrans1D2" presStyleIdx="3" presStyleCnt="5"/>
      <dgm:spPr/>
      <dgm:t>
        <a:bodyPr/>
        <a:lstStyle/>
        <a:p>
          <a:endParaRPr lang="ru-RU"/>
        </a:p>
      </dgm:t>
    </dgm:pt>
    <dgm:pt modelId="{963C36CC-3954-458B-BE3B-22BF073E67A1}" type="pres">
      <dgm:prSet presAssocID="{87200E2A-156A-4BCD-8015-89CF96BFD278}" presName="connTx" presStyleLbl="parChTrans1D2" presStyleIdx="3" presStyleCnt="5"/>
      <dgm:spPr/>
      <dgm:t>
        <a:bodyPr/>
        <a:lstStyle/>
        <a:p>
          <a:endParaRPr lang="ru-RU"/>
        </a:p>
      </dgm:t>
    </dgm:pt>
    <dgm:pt modelId="{B5A7D58B-7136-486C-8050-A795725C7BA4}" type="pres">
      <dgm:prSet presAssocID="{53901302-F93D-4F0C-86FA-6E8274A6BD39}" presName="node" presStyleLbl="node1" presStyleIdx="3" presStyleCnt="5" custRadScaleRad="89476" custRadScaleInc="8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770B0A-C6D5-4C9E-AE13-F78B050C0116}" type="pres">
      <dgm:prSet presAssocID="{A9915039-E24F-43C7-8372-C125A8962F3B}" presName="Name9" presStyleLbl="parChTrans1D2" presStyleIdx="4" presStyleCnt="5"/>
      <dgm:spPr/>
      <dgm:t>
        <a:bodyPr/>
        <a:lstStyle/>
        <a:p>
          <a:endParaRPr lang="ru-RU"/>
        </a:p>
      </dgm:t>
    </dgm:pt>
    <dgm:pt modelId="{EEDB9B85-3FAD-4D1C-BAE8-C7014C0C47DF}" type="pres">
      <dgm:prSet presAssocID="{A9915039-E24F-43C7-8372-C125A8962F3B}" presName="connTx" presStyleLbl="parChTrans1D2" presStyleIdx="4" presStyleCnt="5"/>
      <dgm:spPr/>
      <dgm:t>
        <a:bodyPr/>
        <a:lstStyle/>
        <a:p>
          <a:endParaRPr lang="ru-RU"/>
        </a:p>
      </dgm:t>
    </dgm:pt>
    <dgm:pt modelId="{9D3145DF-FD4D-4548-BD72-8746958DED97}" type="pres">
      <dgm:prSet presAssocID="{798E2E73-C21E-4A74-A70E-77B9D29BC524}" presName="node" presStyleLbl="node1" presStyleIdx="4" presStyleCnt="5" custRadScaleRad="134184" custRadScaleInc="46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8C7EECE-EF97-433C-A2C4-D8898597B8A2}" srcId="{7FF04635-D7D1-4EC1-817B-AB0074A4517F}" destId="{31E9B463-6A79-4F48-81C2-36BC29A1FF67}" srcOrd="0" destOrd="0" parTransId="{F0A1B467-D96E-422A-9A70-2CCCB6BE64B4}" sibTransId="{82ABC825-B7AA-40CF-A813-8CF8193FC7B9}"/>
    <dgm:cxn modelId="{88558370-D921-4132-8A37-3C29D913C287}" type="presOf" srcId="{31E9B463-6A79-4F48-81C2-36BC29A1FF67}" destId="{4BDB70F1-C9E6-4A7E-A81F-7EFE013DA7B0}" srcOrd="0" destOrd="0" presId="urn:microsoft.com/office/officeart/2005/8/layout/radial1"/>
    <dgm:cxn modelId="{603C2816-19BD-4BB6-AD08-E6A835128AAA}" srcId="{7FF04635-D7D1-4EC1-817B-AB0074A4517F}" destId="{53901302-F93D-4F0C-86FA-6E8274A6BD39}" srcOrd="3" destOrd="0" parTransId="{87200E2A-156A-4BCD-8015-89CF96BFD278}" sibTransId="{322FD1D2-5A26-4AEF-A780-75B186E5478A}"/>
    <dgm:cxn modelId="{E65945DF-861B-4DD4-9A4E-84C314877C73}" type="presOf" srcId="{87200E2A-156A-4BCD-8015-89CF96BFD278}" destId="{963C36CC-3954-458B-BE3B-22BF073E67A1}" srcOrd="1" destOrd="0" presId="urn:microsoft.com/office/officeart/2005/8/layout/radial1"/>
    <dgm:cxn modelId="{159404A4-843B-4703-81CE-90529080BF20}" type="presOf" srcId="{3937F78A-2C4D-4961-A095-0799F7394BCD}" destId="{A04B2DE7-F5E7-4B7F-8B12-399357E2975A}" srcOrd="1" destOrd="0" presId="urn:microsoft.com/office/officeart/2005/8/layout/radial1"/>
    <dgm:cxn modelId="{1BC47DF9-91FF-449D-8439-6D74455C808D}" type="presOf" srcId="{F0A1B467-D96E-422A-9A70-2CCCB6BE64B4}" destId="{99274545-DAB6-4DE8-A390-6427A9DBD92D}" srcOrd="1" destOrd="0" presId="urn:microsoft.com/office/officeart/2005/8/layout/radial1"/>
    <dgm:cxn modelId="{790CEA96-01C2-4011-ACF8-AD3795E2F417}" type="presOf" srcId="{39379FE9-8B41-4FBB-8505-557D5DC570DB}" destId="{1DBC5115-3ECE-4EE0-9483-A221F4B9D81A}" srcOrd="0" destOrd="0" presId="urn:microsoft.com/office/officeart/2005/8/layout/radial1"/>
    <dgm:cxn modelId="{15A4EBEB-18B5-47E8-8592-A26D05AB0D27}" srcId="{7FF04635-D7D1-4EC1-817B-AB0074A4517F}" destId="{798E2E73-C21E-4A74-A70E-77B9D29BC524}" srcOrd="4" destOrd="0" parTransId="{A9915039-E24F-43C7-8372-C125A8962F3B}" sibTransId="{9DBA7D13-7611-41D3-B744-AC2266B4217D}"/>
    <dgm:cxn modelId="{02146A4F-1F34-4245-8308-283C023AEE1A}" type="presOf" srcId="{A9915039-E24F-43C7-8372-C125A8962F3B}" destId="{97770B0A-C6D5-4C9E-AE13-F78B050C0116}" srcOrd="0" destOrd="0" presId="urn:microsoft.com/office/officeart/2005/8/layout/radial1"/>
    <dgm:cxn modelId="{427DC612-FE70-4448-B89A-8D0673F0E094}" type="presOf" srcId="{ABF1526C-F013-482B-8F1A-941280EDB54F}" destId="{43E37E51-01DC-4BAA-BC8D-7379010977F1}" srcOrd="0" destOrd="0" presId="urn:microsoft.com/office/officeart/2005/8/layout/radial1"/>
    <dgm:cxn modelId="{0996B2E8-C32E-428D-AF1B-5E120337CE34}" type="presOf" srcId="{798E2E73-C21E-4A74-A70E-77B9D29BC524}" destId="{9D3145DF-FD4D-4548-BD72-8746958DED97}" srcOrd="0" destOrd="0" presId="urn:microsoft.com/office/officeart/2005/8/layout/radial1"/>
    <dgm:cxn modelId="{19AF0B0A-7C00-47DF-A77E-9B4535B81960}" type="presOf" srcId="{143218E6-8CF6-4664-94F5-74069FD0EE55}" destId="{A20EF829-68C0-4E8D-A4BA-F3D0395F79E0}" srcOrd="0" destOrd="0" presId="urn:microsoft.com/office/officeart/2005/8/layout/radial1"/>
    <dgm:cxn modelId="{5E408EFC-4346-4918-9624-1D6811FC26FF}" type="presOf" srcId="{F0A1B467-D96E-422A-9A70-2CCCB6BE64B4}" destId="{2FC54869-98F4-4CEB-B224-973B3B9495FA}" srcOrd="0" destOrd="0" presId="urn:microsoft.com/office/officeart/2005/8/layout/radial1"/>
    <dgm:cxn modelId="{73AF1A16-557A-47CF-9405-F192ED01C470}" srcId="{7FF04635-D7D1-4EC1-817B-AB0074A4517F}" destId="{ABF1526C-F013-482B-8F1A-941280EDB54F}" srcOrd="2" destOrd="0" parTransId="{3937F78A-2C4D-4961-A095-0799F7394BCD}" sibTransId="{83CC740F-1E2F-4F26-A434-11061F1FC9B9}"/>
    <dgm:cxn modelId="{52D0D6A7-28A4-4FF5-88F9-0FF869E9D75C}" srcId="{7FF04635-D7D1-4EC1-817B-AB0074A4517F}" destId="{39379FE9-8B41-4FBB-8505-557D5DC570DB}" srcOrd="1" destOrd="0" parTransId="{143218E6-8CF6-4664-94F5-74069FD0EE55}" sibTransId="{1E5E970A-4A4F-4945-B930-0E23F0589DC1}"/>
    <dgm:cxn modelId="{A0084A94-D299-4EA7-A5D5-31FD657B5A52}" type="presOf" srcId="{87200E2A-156A-4BCD-8015-89CF96BFD278}" destId="{C1B96BD8-7012-4728-A71E-FB834BDEBC06}" srcOrd="0" destOrd="0" presId="urn:microsoft.com/office/officeart/2005/8/layout/radial1"/>
    <dgm:cxn modelId="{67445550-5081-4A5F-9C4C-E73C83D07BB6}" type="presOf" srcId="{7FF04635-D7D1-4EC1-817B-AB0074A4517F}" destId="{1FC32F76-1D48-4CE8-904A-F710ECC0B742}" srcOrd="0" destOrd="0" presId="urn:microsoft.com/office/officeart/2005/8/layout/radial1"/>
    <dgm:cxn modelId="{1BE2B738-FC24-40FF-97D8-CA63700A0EF1}" type="presOf" srcId="{A9915039-E24F-43C7-8372-C125A8962F3B}" destId="{EEDB9B85-3FAD-4D1C-BAE8-C7014C0C47DF}" srcOrd="1" destOrd="0" presId="urn:microsoft.com/office/officeart/2005/8/layout/radial1"/>
    <dgm:cxn modelId="{80E4A09C-CAD3-44F2-BCCE-169702F45EAD}" srcId="{583D3125-AC84-4848-9253-711DAACA56D2}" destId="{7FF04635-D7D1-4EC1-817B-AB0074A4517F}" srcOrd="0" destOrd="0" parTransId="{4E3EC31E-FEFE-408A-B8FC-E0C3D8C36233}" sibTransId="{B7E75732-5A68-4568-8D61-E141A99B60A3}"/>
    <dgm:cxn modelId="{496E1DF7-2F0B-4BD2-9112-E5251FC34316}" type="presOf" srcId="{53901302-F93D-4F0C-86FA-6E8274A6BD39}" destId="{B5A7D58B-7136-486C-8050-A795725C7BA4}" srcOrd="0" destOrd="0" presId="urn:microsoft.com/office/officeart/2005/8/layout/radial1"/>
    <dgm:cxn modelId="{4D557E74-BC3E-4A34-A30E-B1496D580E12}" type="presOf" srcId="{583D3125-AC84-4848-9253-711DAACA56D2}" destId="{4D811847-1066-4D51-9F75-3E9C812936DD}" srcOrd="0" destOrd="0" presId="urn:microsoft.com/office/officeart/2005/8/layout/radial1"/>
    <dgm:cxn modelId="{B16F97B0-B00D-42E0-9D98-9AE0427805F4}" type="presOf" srcId="{3937F78A-2C4D-4961-A095-0799F7394BCD}" destId="{B2914422-B3BA-4958-8A56-1B16A99BE33E}" srcOrd="0" destOrd="0" presId="urn:microsoft.com/office/officeart/2005/8/layout/radial1"/>
    <dgm:cxn modelId="{15F6149E-0243-46AB-80CC-BA678C9F06DD}" type="presOf" srcId="{143218E6-8CF6-4664-94F5-74069FD0EE55}" destId="{C1AD7F1E-D875-477B-81CB-A79523238AC7}" srcOrd="1" destOrd="0" presId="urn:microsoft.com/office/officeart/2005/8/layout/radial1"/>
    <dgm:cxn modelId="{3AE8E501-2334-4410-9D70-0DBBAAA87FD5}" type="presParOf" srcId="{4D811847-1066-4D51-9F75-3E9C812936DD}" destId="{1FC32F76-1D48-4CE8-904A-F710ECC0B742}" srcOrd="0" destOrd="0" presId="urn:microsoft.com/office/officeart/2005/8/layout/radial1"/>
    <dgm:cxn modelId="{6F907766-0043-4777-AA95-EE876B036406}" type="presParOf" srcId="{4D811847-1066-4D51-9F75-3E9C812936DD}" destId="{2FC54869-98F4-4CEB-B224-973B3B9495FA}" srcOrd="1" destOrd="0" presId="urn:microsoft.com/office/officeart/2005/8/layout/radial1"/>
    <dgm:cxn modelId="{1201A4F5-38D8-4A61-8934-255E1F530EE8}" type="presParOf" srcId="{2FC54869-98F4-4CEB-B224-973B3B9495FA}" destId="{99274545-DAB6-4DE8-A390-6427A9DBD92D}" srcOrd="0" destOrd="0" presId="urn:microsoft.com/office/officeart/2005/8/layout/radial1"/>
    <dgm:cxn modelId="{DF1DA201-0287-4B79-8E8A-BC42D0128D03}" type="presParOf" srcId="{4D811847-1066-4D51-9F75-3E9C812936DD}" destId="{4BDB70F1-C9E6-4A7E-A81F-7EFE013DA7B0}" srcOrd="2" destOrd="0" presId="urn:microsoft.com/office/officeart/2005/8/layout/radial1"/>
    <dgm:cxn modelId="{8378A787-2E9C-485E-933A-D2F143509645}" type="presParOf" srcId="{4D811847-1066-4D51-9F75-3E9C812936DD}" destId="{A20EF829-68C0-4E8D-A4BA-F3D0395F79E0}" srcOrd="3" destOrd="0" presId="urn:microsoft.com/office/officeart/2005/8/layout/radial1"/>
    <dgm:cxn modelId="{10071D13-4057-4592-896C-6DB6B84D92BA}" type="presParOf" srcId="{A20EF829-68C0-4E8D-A4BA-F3D0395F79E0}" destId="{C1AD7F1E-D875-477B-81CB-A79523238AC7}" srcOrd="0" destOrd="0" presId="urn:microsoft.com/office/officeart/2005/8/layout/radial1"/>
    <dgm:cxn modelId="{4D165BA0-85ED-4F3A-9631-D2BDB62DF803}" type="presParOf" srcId="{4D811847-1066-4D51-9F75-3E9C812936DD}" destId="{1DBC5115-3ECE-4EE0-9483-A221F4B9D81A}" srcOrd="4" destOrd="0" presId="urn:microsoft.com/office/officeart/2005/8/layout/radial1"/>
    <dgm:cxn modelId="{E5DD8DBF-EC5F-411F-8D55-2974C1D66F14}" type="presParOf" srcId="{4D811847-1066-4D51-9F75-3E9C812936DD}" destId="{B2914422-B3BA-4958-8A56-1B16A99BE33E}" srcOrd="5" destOrd="0" presId="urn:microsoft.com/office/officeart/2005/8/layout/radial1"/>
    <dgm:cxn modelId="{25FBF933-4DD6-43CE-A588-F88AEDEDA1CC}" type="presParOf" srcId="{B2914422-B3BA-4958-8A56-1B16A99BE33E}" destId="{A04B2DE7-F5E7-4B7F-8B12-399357E2975A}" srcOrd="0" destOrd="0" presId="urn:microsoft.com/office/officeart/2005/8/layout/radial1"/>
    <dgm:cxn modelId="{96548080-766C-43FF-B709-6FC6A05EF1F8}" type="presParOf" srcId="{4D811847-1066-4D51-9F75-3E9C812936DD}" destId="{43E37E51-01DC-4BAA-BC8D-7379010977F1}" srcOrd="6" destOrd="0" presId="urn:microsoft.com/office/officeart/2005/8/layout/radial1"/>
    <dgm:cxn modelId="{3FFBF5D9-1EB0-4C08-A841-15CC1CE29A5F}" type="presParOf" srcId="{4D811847-1066-4D51-9F75-3E9C812936DD}" destId="{C1B96BD8-7012-4728-A71E-FB834BDEBC06}" srcOrd="7" destOrd="0" presId="urn:microsoft.com/office/officeart/2005/8/layout/radial1"/>
    <dgm:cxn modelId="{284DADE9-381B-45F7-9E3E-723A609F1067}" type="presParOf" srcId="{C1B96BD8-7012-4728-A71E-FB834BDEBC06}" destId="{963C36CC-3954-458B-BE3B-22BF073E67A1}" srcOrd="0" destOrd="0" presId="urn:microsoft.com/office/officeart/2005/8/layout/radial1"/>
    <dgm:cxn modelId="{82E936E9-10E5-4DFA-85D0-232F74907539}" type="presParOf" srcId="{4D811847-1066-4D51-9F75-3E9C812936DD}" destId="{B5A7D58B-7136-486C-8050-A795725C7BA4}" srcOrd="8" destOrd="0" presId="urn:microsoft.com/office/officeart/2005/8/layout/radial1"/>
    <dgm:cxn modelId="{1F889E11-3BFD-4BE8-AD9C-1B8E946ACC13}" type="presParOf" srcId="{4D811847-1066-4D51-9F75-3E9C812936DD}" destId="{97770B0A-C6D5-4C9E-AE13-F78B050C0116}" srcOrd="9" destOrd="0" presId="urn:microsoft.com/office/officeart/2005/8/layout/radial1"/>
    <dgm:cxn modelId="{591702B1-A36A-4055-AAC5-F7A7DEB52A78}" type="presParOf" srcId="{97770B0A-C6D5-4C9E-AE13-F78B050C0116}" destId="{EEDB9B85-3FAD-4D1C-BAE8-C7014C0C47DF}" srcOrd="0" destOrd="0" presId="urn:microsoft.com/office/officeart/2005/8/layout/radial1"/>
    <dgm:cxn modelId="{7D921014-1FA4-45CD-BD47-ACF7123CCC2B}" type="presParOf" srcId="{4D811847-1066-4D51-9F75-3E9C812936DD}" destId="{9D3145DF-FD4D-4548-BD72-8746958DED97}" srcOrd="10" destOrd="0" presId="urn:microsoft.com/office/officeart/2005/8/layout/radial1"/>
  </dgm:cxnLst>
  <dgm:bg>
    <a:noFill/>
  </dgm:bg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78E7B6-0993-4604-96D2-0D71C5CA9E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C1904BB-F374-438F-9E61-9BC9D0419A94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рельефе  Австралии преобладают: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горы   Б) равнины   В) плоскогорья   Г) нагорья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8C4CC35-5CD3-4E9D-B813-5EA2E71EA29A}" type="parTrans" cxnId="{DC9633BD-A7E8-480E-9AA9-2417215F32F3}">
      <dgm:prSet/>
      <dgm:spPr/>
      <dgm:t>
        <a:bodyPr/>
        <a:lstStyle/>
        <a:p>
          <a:endParaRPr lang="ru-RU"/>
        </a:p>
      </dgm:t>
    </dgm:pt>
    <dgm:pt modelId="{0F6B587B-F0C3-4DE8-BEE2-772F41C87FF3}" type="sibTrans" cxnId="{DC9633BD-A7E8-480E-9AA9-2417215F32F3}">
      <dgm:prSet/>
      <dgm:spPr/>
      <dgm:t>
        <a:bodyPr/>
        <a:lstStyle/>
        <a:p>
          <a:endParaRPr lang="ru-RU"/>
        </a:p>
      </dgm:t>
    </dgm:pt>
    <dgm:pt modelId="{5680F5CC-AE6F-461E-A9D6-4C57643DF9FB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Австралия является частью плиты: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Евразийской   Б) Тихоокеанской   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В)  Индо-Австралийской Г) Антарктической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2B136BE-D9C8-4D97-B152-B13FB036AFAD}" type="parTrans" cxnId="{7C59AF8B-4F21-47D8-B70E-A410F1A37185}">
      <dgm:prSet/>
      <dgm:spPr/>
      <dgm:t>
        <a:bodyPr/>
        <a:lstStyle/>
        <a:p>
          <a:endParaRPr lang="ru-RU"/>
        </a:p>
      </dgm:t>
    </dgm:pt>
    <dgm:pt modelId="{F04DE72E-29CF-49E3-B936-E9863715BE22}" type="sibTrans" cxnId="{7C59AF8B-4F21-47D8-B70E-A410F1A37185}">
      <dgm:prSet/>
      <dgm:spPr/>
      <dgm:t>
        <a:bodyPr/>
        <a:lstStyle/>
        <a:p>
          <a:endParaRPr lang="ru-RU"/>
        </a:p>
      </dgm:t>
    </dgm:pt>
    <dgm:pt modelId="{D21A76A6-7313-4007-A1D0-D53E73B5CD09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Высшая точка Австралии: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г. Брус   Б) г. Либиг   В) г. Косцюшко   Г) г. Айрес-Рок  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42D8FE64-BFED-4FE3-ADC7-F8A0C5EE8042}" type="parTrans" cxnId="{8DAEBD3A-F641-4908-BC5E-B151B497D768}">
      <dgm:prSet/>
      <dgm:spPr/>
      <dgm:t>
        <a:bodyPr/>
        <a:lstStyle/>
        <a:p>
          <a:endParaRPr lang="ru-RU"/>
        </a:p>
      </dgm:t>
    </dgm:pt>
    <dgm:pt modelId="{5BF38477-70F7-4C7C-9AEE-55D8C667ED69}" type="sibTrans" cxnId="{8DAEBD3A-F641-4908-BC5E-B151B497D768}">
      <dgm:prSet/>
      <dgm:spPr/>
      <dgm:t>
        <a:bodyPr/>
        <a:lstStyle/>
        <a:p>
          <a:endParaRPr lang="ru-RU"/>
        </a:p>
      </dgm:t>
    </dgm:pt>
    <dgm:pt modelId="{0128F214-DE6B-473D-8F5F-C4054FD4DD09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Австралия лежит на: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древней платформе   Б) молодой платформе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В) в зоне складчатости   Г) в зоне разломов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473E02B-21F9-4A46-8B37-205E6CD6108F}" type="parTrans" cxnId="{5CC57FDE-EFB6-446F-AF15-30333BDA8036}">
      <dgm:prSet/>
      <dgm:spPr/>
      <dgm:t>
        <a:bodyPr/>
        <a:lstStyle/>
        <a:p>
          <a:endParaRPr lang="ru-RU"/>
        </a:p>
      </dgm:t>
    </dgm:pt>
    <dgm:pt modelId="{4CEC85CA-F018-49C5-B203-873E6833A9E4}" type="sibTrans" cxnId="{5CC57FDE-EFB6-446F-AF15-30333BDA8036}">
      <dgm:prSet/>
      <dgm:spPr/>
      <dgm:t>
        <a:bodyPr/>
        <a:lstStyle/>
        <a:p>
          <a:endParaRPr lang="ru-RU"/>
        </a:p>
      </dgm:t>
    </dgm:pt>
    <dgm:pt modelId="{EFBCD077-BFEF-4B3B-899A-3C4C1A69FE8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Большой Водораздельный хребет расположен: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на западе   Б) на востоке   В) на севере   Г) в центре материка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19EA91B-C4B0-4D22-9884-D655EEBD22AD}" type="parTrans" cxnId="{444D9DE3-482D-44C7-B10C-576F9605353A}">
      <dgm:prSet/>
      <dgm:spPr/>
      <dgm:t>
        <a:bodyPr/>
        <a:lstStyle/>
        <a:p>
          <a:endParaRPr lang="ru-RU"/>
        </a:p>
      </dgm:t>
    </dgm:pt>
    <dgm:pt modelId="{3F32116A-795E-438E-9EC6-B622EA7708A4}" type="sibTrans" cxnId="{444D9DE3-482D-44C7-B10C-576F9605353A}">
      <dgm:prSet/>
      <dgm:spPr/>
      <dgm:t>
        <a:bodyPr/>
        <a:lstStyle/>
        <a:p>
          <a:endParaRPr lang="ru-RU"/>
        </a:p>
      </dgm:t>
    </dgm:pt>
    <dgm:pt modelId="{A2C54A6F-6DE8-4DCC-A066-A80B930449E6}" type="pres">
      <dgm:prSet presAssocID="{D478E7B6-0993-4604-96D2-0D71C5CA9EF3}" presName="linearFlow" presStyleCnt="0">
        <dgm:presLayoutVars>
          <dgm:dir/>
          <dgm:resizeHandles val="exact"/>
        </dgm:presLayoutVars>
      </dgm:prSet>
      <dgm:spPr/>
    </dgm:pt>
    <dgm:pt modelId="{571C8A92-AADD-4D48-B88B-802AC55C921F}" type="pres">
      <dgm:prSet presAssocID="{DC1904BB-F374-438F-9E61-9BC9D0419A94}" presName="composite" presStyleCnt="0"/>
      <dgm:spPr/>
    </dgm:pt>
    <dgm:pt modelId="{36139AE8-F770-47E4-9422-0F48B01FD403}" type="pres">
      <dgm:prSet presAssocID="{DC1904BB-F374-438F-9E61-9BC9D0419A94}" presName="imgShp" presStyleLbl="fgImgPlace1" presStyleIdx="0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1A994823-C66E-4AD6-9EDD-49148EEA8888}" type="pres">
      <dgm:prSet presAssocID="{DC1904BB-F374-438F-9E61-9BC9D0419A94}" presName="txShp" presStyleLbl="node1" presStyleIdx="0" presStyleCnt="5" custLinFactNeighborX="745" custLinFactNeighborY="2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87753-1FAA-4B01-9206-961AC5DB4500}" type="pres">
      <dgm:prSet presAssocID="{0F6B587B-F0C3-4DE8-BEE2-772F41C87FF3}" presName="spacing" presStyleCnt="0"/>
      <dgm:spPr/>
    </dgm:pt>
    <dgm:pt modelId="{C51F1D0E-BDE6-4894-82E2-919A3532A021}" type="pres">
      <dgm:prSet presAssocID="{0128F214-DE6B-473D-8F5F-C4054FD4DD09}" presName="composite" presStyleCnt="0"/>
      <dgm:spPr/>
    </dgm:pt>
    <dgm:pt modelId="{FA638D38-89CF-4BDA-82C8-41307EDBF865}" type="pres">
      <dgm:prSet presAssocID="{0128F214-DE6B-473D-8F5F-C4054FD4DD09}" presName="imgShp" presStyleLbl="fgImgPlace1" presStyleIdx="1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F6AE3EAA-0E30-4794-89A8-10A722381BEE}" type="pres">
      <dgm:prSet presAssocID="{0128F214-DE6B-473D-8F5F-C4054FD4DD09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EC24F-56ED-43B0-9D62-E472626FE616}" type="pres">
      <dgm:prSet presAssocID="{4CEC85CA-F018-49C5-B203-873E6833A9E4}" presName="spacing" presStyleCnt="0"/>
      <dgm:spPr/>
    </dgm:pt>
    <dgm:pt modelId="{F6E76A2D-9635-4FB0-8FEB-FD094D750E4A}" type="pres">
      <dgm:prSet presAssocID="{EFBCD077-BFEF-4B3B-899A-3C4C1A69FE8C}" presName="composite" presStyleCnt="0"/>
      <dgm:spPr/>
    </dgm:pt>
    <dgm:pt modelId="{340C9212-F7CB-4DFB-96D9-EC087E35CECC}" type="pres">
      <dgm:prSet presAssocID="{EFBCD077-BFEF-4B3B-899A-3C4C1A69FE8C}" presName="imgShp" presStyleLbl="fgImgPlace1" presStyleIdx="2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5EF40687-E131-4E30-869A-FE67D4C88500}" type="pres">
      <dgm:prSet presAssocID="{EFBCD077-BFEF-4B3B-899A-3C4C1A69FE8C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3B8D0-FE10-4FD9-AC43-F048B65AAD5A}" type="pres">
      <dgm:prSet presAssocID="{3F32116A-795E-438E-9EC6-B622EA7708A4}" presName="spacing" presStyleCnt="0"/>
      <dgm:spPr/>
    </dgm:pt>
    <dgm:pt modelId="{437AD28E-C32C-4E20-AB94-6F66F611CFB4}" type="pres">
      <dgm:prSet presAssocID="{5680F5CC-AE6F-461E-A9D6-4C57643DF9FB}" presName="composite" presStyleCnt="0"/>
      <dgm:spPr/>
    </dgm:pt>
    <dgm:pt modelId="{D421DE9B-40C6-4D9D-8716-A832B5436500}" type="pres">
      <dgm:prSet presAssocID="{5680F5CC-AE6F-461E-A9D6-4C57643DF9FB}" presName="imgShp" presStyleLbl="fgImgPlace1" presStyleIdx="3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606BD0D0-69CC-4AE4-AAD6-39F501A1BAD1}" type="pres">
      <dgm:prSet presAssocID="{5680F5CC-AE6F-461E-A9D6-4C57643DF9FB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C2726-DAC7-46AC-83A3-A36240223193}" type="pres">
      <dgm:prSet presAssocID="{F04DE72E-29CF-49E3-B936-E9863715BE22}" presName="spacing" presStyleCnt="0"/>
      <dgm:spPr/>
    </dgm:pt>
    <dgm:pt modelId="{F998DC77-ECE0-4E64-9A4A-55683EB69EFB}" type="pres">
      <dgm:prSet presAssocID="{D21A76A6-7313-4007-A1D0-D53E73B5CD09}" presName="composite" presStyleCnt="0"/>
      <dgm:spPr/>
    </dgm:pt>
    <dgm:pt modelId="{4F96DD94-8228-42FE-AACE-FEC735EA8431}" type="pres">
      <dgm:prSet presAssocID="{D21A76A6-7313-4007-A1D0-D53E73B5CD09}" presName="imgShp" presStyleLbl="fgImgPlace1" presStyleIdx="4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EE773F04-C6BF-4050-8864-C65ACAD97E81}" type="pres">
      <dgm:prSet presAssocID="{D21A76A6-7313-4007-A1D0-D53E73B5CD09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41601A-BD31-4007-BF9B-20E6B29A8969}" type="presOf" srcId="{EFBCD077-BFEF-4B3B-899A-3C4C1A69FE8C}" destId="{5EF40687-E131-4E30-869A-FE67D4C88500}" srcOrd="0" destOrd="0" presId="urn:microsoft.com/office/officeart/2005/8/layout/vList3"/>
    <dgm:cxn modelId="{7C59AF8B-4F21-47D8-B70E-A410F1A37185}" srcId="{D478E7B6-0993-4604-96D2-0D71C5CA9EF3}" destId="{5680F5CC-AE6F-461E-A9D6-4C57643DF9FB}" srcOrd="3" destOrd="0" parTransId="{E2B136BE-D9C8-4D97-B152-B13FB036AFAD}" sibTransId="{F04DE72E-29CF-49E3-B936-E9863715BE22}"/>
    <dgm:cxn modelId="{5CC57FDE-EFB6-446F-AF15-30333BDA8036}" srcId="{D478E7B6-0993-4604-96D2-0D71C5CA9EF3}" destId="{0128F214-DE6B-473D-8F5F-C4054FD4DD09}" srcOrd="1" destOrd="0" parTransId="{F473E02B-21F9-4A46-8B37-205E6CD6108F}" sibTransId="{4CEC85CA-F018-49C5-B203-873E6833A9E4}"/>
    <dgm:cxn modelId="{444D9DE3-482D-44C7-B10C-576F9605353A}" srcId="{D478E7B6-0993-4604-96D2-0D71C5CA9EF3}" destId="{EFBCD077-BFEF-4B3B-899A-3C4C1A69FE8C}" srcOrd="2" destOrd="0" parTransId="{F19EA91B-C4B0-4D22-9884-D655EEBD22AD}" sibTransId="{3F32116A-795E-438E-9EC6-B622EA7708A4}"/>
    <dgm:cxn modelId="{ED7D6FE0-F81F-426C-8508-5D1298298907}" type="presOf" srcId="{5680F5CC-AE6F-461E-A9D6-4C57643DF9FB}" destId="{606BD0D0-69CC-4AE4-AAD6-39F501A1BAD1}" srcOrd="0" destOrd="0" presId="urn:microsoft.com/office/officeart/2005/8/layout/vList3"/>
    <dgm:cxn modelId="{60DD4618-6134-47F8-80C1-F955F54F2E1D}" type="presOf" srcId="{D21A76A6-7313-4007-A1D0-D53E73B5CD09}" destId="{EE773F04-C6BF-4050-8864-C65ACAD97E81}" srcOrd="0" destOrd="0" presId="urn:microsoft.com/office/officeart/2005/8/layout/vList3"/>
    <dgm:cxn modelId="{7AF02AFA-864E-4B66-BA10-872A5BB8039C}" type="presOf" srcId="{D478E7B6-0993-4604-96D2-0D71C5CA9EF3}" destId="{A2C54A6F-6DE8-4DCC-A066-A80B930449E6}" srcOrd="0" destOrd="0" presId="urn:microsoft.com/office/officeart/2005/8/layout/vList3"/>
    <dgm:cxn modelId="{5BA3F2AE-4400-41D4-828A-85AD9E6F0F9E}" type="presOf" srcId="{DC1904BB-F374-438F-9E61-9BC9D0419A94}" destId="{1A994823-C66E-4AD6-9EDD-49148EEA8888}" srcOrd="0" destOrd="0" presId="urn:microsoft.com/office/officeart/2005/8/layout/vList3"/>
    <dgm:cxn modelId="{8DAEBD3A-F641-4908-BC5E-B151B497D768}" srcId="{D478E7B6-0993-4604-96D2-0D71C5CA9EF3}" destId="{D21A76A6-7313-4007-A1D0-D53E73B5CD09}" srcOrd="4" destOrd="0" parTransId="{42D8FE64-BFED-4FE3-ADC7-F8A0C5EE8042}" sibTransId="{5BF38477-70F7-4C7C-9AEE-55D8C667ED69}"/>
    <dgm:cxn modelId="{DC9633BD-A7E8-480E-9AA9-2417215F32F3}" srcId="{D478E7B6-0993-4604-96D2-0D71C5CA9EF3}" destId="{DC1904BB-F374-438F-9E61-9BC9D0419A94}" srcOrd="0" destOrd="0" parTransId="{B8C4CC35-5CD3-4E9D-B813-5EA2E71EA29A}" sibTransId="{0F6B587B-F0C3-4DE8-BEE2-772F41C87FF3}"/>
    <dgm:cxn modelId="{C89F7AFB-C6E0-4CBE-84E7-FF78F159C7D0}" type="presOf" srcId="{0128F214-DE6B-473D-8F5F-C4054FD4DD09}" destId="{F6AE3EAA-0E30-4794-89A8-10A722381BEE}" srcOrd="0" destOrd="0" presId="urn:microsoft.com/office/officeart/2005/8/layout/vList3"/>
    <dgm:cxn modelId="{760F44CA-32D3-4046-BBBA-B1E73C012652}" type="presParOf" srcId="{A2C54A6F-6DE8-4DCC-A066-A80B930449E6}" destId="{571C8A92-AADD-4D48-B88B-802AC55C921F}" srcOrd="0" destOrd="0" presId="urn:microsoft.com/office/officeart/2005/8/layout/vList3"/>
    <dgm:cxn modelId="{A3D6DB89-D320-4849-819B-CA5098D8D8A6}" type="presParOf" srcId="{571C8A92-AADD-4D48-B88B-802AC55C921F}" destId="{36139AE8-F770-47E4-9422-0F48B01FD403}" srcOrd="0" destOrd="0" presId="urn:microsoft.com/office/officeart/2005/8/layout/vList3"/>
    <dgm:cxn modelId="{E645937F-C0B4-48E5-8C6E-BA3AD4B216BC}" type="presParOf" srcId="{571C8A92-AADD-4D48-B88B-802AC55C921F}" destId="{1A994823-C66E-4AD6-9EDD-49148EEA8888}" srcOrd="1" destOrd="0" presId="urn:microsoft.com/office/officeart/2005/8/layout/vList3"/>
    <dgm:cxn modelId="{10E870DF-24C3-4551-90C8-5AD756BA7EA8}" type="presParOf" srcId="{A2C54A6F-6DE8-4DCC-A066-A80B930449E6}" destId="{8E087753-1FAA-4B01-9206-961AC5DB4500}" srcOrd="1" destOrd="0" presId="urn:microsoft.com/office/officeart/2005/8/layout/vList3"/>
    <dgm:cxn modelId="{1FEBBBE4-BC77-40BE-8442-04D5D90C5C7B}" type="presParOf" srcId="{A2C54A6F-6DE8-4DCC-A066-A80B930449E6}" destId="{C51F1D0E-BDE6-4894-82E2-919A3532A021}" srcOrd="2" destOrd="0" presId="urn:microsoft.com/office/officeart/2005/8/layout/vList3"/>
    <dgm:cxn modelId="{6F684B0A-1C03-45B5-9736-E7BE90417617}" type="presParOf" srcId="{C51F1D0E-BDE6-4894-82E2-919A3532A021}" destId="{FA638D38-89CF-4BDA-82C8-41307EDBF865}" srcOrd="0" destOrd="0" presId="urn:microsoft.com/office/officeart/2005/8/layout/vList3"/>
    <dgm:cxn modelId="{89EE126A-80FE-490F-9158-2DCB705C5F87}" type="presParOf" srcId="{C51F1D0E-BDE6-4894-82E2-919A3532A021}" destId="{F6AE3EAA-0E30-4794-89A8-10A722381BEE}" srcOrd="1" destOrd="0" presId="urn:microsoft.com/office/officeart/2005/8/layout/vList3"/>
    <dgm:cxn modelId="{03C0C2BF-17E0-4AEB-B80C-15FF4808347F}" type="presParOf" srcId="{A2C54A6F-6DE8-4DCC-A066-A80B930449E6}" destId="{483EC24F-56ED-43B0-9D62-E472626FE616}" srcOrd="3" destOrd="0" presId="urn:microsoft.com/office/officeart/2005/8/layout/vList3"/>
    <dgm:cxn modelId="{3791F38D-4792-4AE6-B448-FA3BBF30C471}" type="presParOf" srcId="{A2C54A6F-6DE8-4DCC-A066-A80B930449E6}" destId="{F6E76A2D-9635-4FB0-8FEB-FD094D750E4A}" srcOrd="4" destOrd="0" presId="urn:microsoft.com/office/officeart/2005/8/layout/vList3"/>
    <dgm:cxn modelId="{93AEDAEE-FBF7-4EAB-8C3A-9D4F48CDE235}" type="presParOf" srcId="{F6E76A2D-9635-4FB0-8FEB-FD094D750E4A}" destId="{340C9212-F7CB-4DFB-96D9-EC087E35CECC}" srcOrd="0" destOrd="0" presId="urn:microsoft.com/office/officeart/2005/8/layout/vList3"/>
    <dgm:cxn modelId="{7E235716-8709-4B04-B2E9-E1F38B866FDD}" type="presParOf" srcId="{F6E76A2D-9635-4FB0-8FEB-FD094D750E4A}" destId="{5EF40687-E131-4E30-869A-FE67D4C88500}" srcOrd="1" destOrd="0" presId="urn:microsoft.com/office/officeart/2005/8/layout/vList3"/>
    <dgm:cxn modelId="{ACECFC6F-4249-4725-B102-E6134012222E}" type="presParOf" srcId="{A2C54A6F-6DE8-4DCC-A066-A80B930449E6}" destId="{95B3B8D0-FE10-4FD9-AC43-F048B65AAD5A}" srcOrd="5" destOrd="0" presId="urn:microsoft.com/office/officeart/2005/8/layout/vList3"/>
    <dgm:cxn modelId="{084EE5DD-9160-4066-AB93-C29AAD2C5490}" type="presParOf" srcId="{A2C54A6F-6DE8-4DCC-A066-A80B930449E6}" destId="{437AD28E-C32C-4E20-AB94-6F66F611CFB4}" srcOrd="6" destOrd="0" presId="urn:microsoft.com/office/officeart/2005/8/layout/vList3"/>
    <dgm:cxn modelId="{353958EF-27D8-474B-BDEB-4FD1B56B8F79}" type="presParOf" srcId="{437AD28E-C32C-4E20-AB94-6F66F611CFB4}" destId="{D421DE9B-40C6-4D9D-8716-A832B5436500}" srcOrd="0" destOrd="0" presId="urn:microsoft.com/office/officeart/2005/8/layout/vList3"/>
    <dgm:cxn modelId="{4704C5AC-F108-489F-95E7-CF02A1949DB2}" type="presParOf" srcId="{437AD28E-C32C-4E20-AB94-6F66F611CFB4}" destId="{606BD0D0-69CC-4AE4-AAD6-39F501A1BAD1}" srcOrd="1" destOrd="0" presId="urn:microsoft.com/office/officeart/2005/8/layout/vList3"/>
    <dgm:cxn modelId="{D3D9EC5D-F5F1-47DC-9610-C4CCF66BB386}" type="presParOf" srcId="{A2C54A6F-6DE8-4DCC-A066-A80B930449E6}" destId="{C48C2726-DAC7-46AC-83A3-A36240223193}" srcOrd="7" destOrd="0" presId="urn:microsoft.com/office/officeart/2005/8/layout/vList3"/>
    <dgm:cxn modelId="{950E04B5-1DB1-48B4-927C-FF12864CA89B}" type="presParOf" srcId="{A2C54A6F-6DE8-4DCC-A066-A80B930449E6}" destId="{F998DC77-ECE0-4E64-9A4A-55683EB69EFB}" srcOrd="8" destOrd="0" presId="urn:microsoft.com/office/officeart/2005/8/layout/vList3"/>
    <dgm:cxn modelId="{45AA72B0-3207-4D0D-8AA8-CCDF636BFFC1}" type="presParOf" srcId="{F998DC77-ECE0-4E64-9A4A-55683EB69EFB}" destId="{4F96DD94-8228-42FE-AACE-FEC735EA8431}" srcOrd="0" destOrd="0" presId="urn:microsoft.com/office/officeart/2005/8/layout/vList3"/>
    <dgm:cxn modelId="{3D249360-844D-491D-8E31-7A8FDC53EA04}" type="presParOf" srcId="{F998DC77-ECE0-4E64-9A4A-55683EB69EFB}" destId="{EE773F04-C6BF-4050-8864-C65ACAD97E81}" srcOrd="1" destOrd="0" presId="urn:microsoft.com/office/officeart/2005/8/layout/vList3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478E7B6-0993-4604-96D2-0D71C5CA9EF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DC1904BB-F374-438F-9E61-9BC9D0419A94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 рельефе  Австралии преобладают: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горы   </a:t>
          </a:r>
          <a:r>
            <a:rPr lang="ru-RU" sz="2000" b="0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Б) равнины   </a:t>
          </a:r>
          <a:r>
            <a:rPr lang="ru-RU" sz="2000" b="0" dirty="0" smtClean="0">
              <a:latin typeface="Times New Roman" pitchFamily="18" charset="0"/>
              <a:cs typeface="Times New Roman" pitchFamily="18" charset="0"/>
            </a:rPr>
            <a:t>В) плоскогорья  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Г) нагорья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8C4CC35-5CD3-4E9D-B813-5EA2E71EA29A}" type="parTrans" cxnId="{DC9633BD-A7E8-480E-9AA9-2417215F32F3}">
      <dgm:prSet/>
      <dgm:spPr/>
      <dgm:t>
        <a:bodyPr/>
        <a:lstStyle/>
        <a:p>
          <a:endParaRPr lang="ru-RU"/>
        </a:p>
      </dgm:t>
    </dgm:pt>
    <dgm:pt modelId="{0F6B587B-F0C3-4DE8-BEE2-772F41C87FF3}" type="sibTrans" cxnId="{DC9633BD-A7E8-480E-9AA9-2417215F32F3}">
      <dgm:prSet/>
      <dgm:spPr/>
      <dgm:t>
        <a:bodyPr/>
        <a:lstStyle/>
        <a:p>
          <a:endParaRPr lang="ru-RU"/>
        </a:p>
      </dgm:t>
    </dgm:pt>
    <dgm:pt modelId="{5680F5CC-AE6F-461E-A9D6-4C57643DF9FB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Австралия является частью плиты: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Евразийской   Б) Тихоокеанской   </a:t>
          </a:r>
        </a:p>
        <a:p>
          <a:pPr>
            <a:lnSpc>
              <a:spcPts val="1500"/>
            </a:lnSpc>
          </a:pPr>
          <a:r>
            <a:rPr lang="ru-RU" sz="2000" b="0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В)  Индо-Австралийской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Г) Антарктической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E2B136BE-D9C8-4D97-B152-B13FB036AFAD}" type="parTrans" cxnId="{7C59AF8B-4F21-47D8-B70E-A410F1A37185}">
      <dgm:prSet/>
      <dgm:spPr/>
      <dgm:t>
        <a:bodyPr/>
        <a:lstStyle/>
        <a:p>
          <a:endParaRPr lang="ru-RU"/>
        </a:p>
      </dgm:t>
    </dgm:pt>
    <dgm:pt modelId="{F04DE72E-29CF-49E3-B936-E9863715BE22}" type="sibTrans" cxnId="{7C59AF8B-4F21-47D8-B70E-A410F1A37185}">
      <dgm:prSet/>
      <dgm:spPr/>
      <dgm:t>
        <a:bodyPr/>
        <a:lstStyle/>
        <a:p>
          <a:endParaRPr lang="ru-RU"/>
        </a:p>
      </dgm:t>
    </dgm:pt>
    <dgm:pt modelId="{D21A76A6-7313-4007-A1D0-D53E73B5CD09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Высшая точка Австралии: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г. Брус   Б) г. Либиг   В) г. Айрес-Рок  </a:t>
          </a:r>
          <a:r>
            <a:rPr lang="ru-RU" sz="2000" b="0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Г) г. Косцюшко </a:t>
          </a:r>
          <a:r>
            <a:rPr lang="ru-RU" sz="2000" b="1" i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   </a:t>
          </a:r>
          <a:endParaRPr lang="ru-RU" sz="2000" b="1" i="1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2D8FE64-BFED-4FE3-ADC7-F8A0C5EE8042}" type="parTrans" cxnId="{8DAEBD3A-F641-4908-BC5E-B151B497D768}">
      <dgm:prSet/>
      <dgm:spPr/>
      <dgm:t>
        <a:bodyPr/>
        <a:lstStyle/>
        <a:p>
          <a:endParaRPr lang="ru-RU"/>
        </a:p>
      </dgm:t>
    </dgm:pt>
    <dgm:pt modelId="{5BF38477-70F7-4C7C-9AEE-55D8C667ED69}" type="sibTrans" cxnId="{8DAEBD3A-F641-4908-BC5E-B151B497D768}">
      <dgm:prSet/>
      <dgm:spPr/>
      <dgm:t>
        <a:bodyPr/>
        <a:lstStyle/>
        <a:p>
          <a:endParaRPr lang="ru-RU"/>
        </a:p>
      </dgm:t>
    </dgm:pt>
    <dgm:pt modelId="{0128F214-DE6B-473D-8F5F-C4054FD4DD09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Австралия лежит на:</a:t>
          </a:r>
        </a:p>
        <a:p>
          <a:pPr>
            <a:lnSpc>
              <a:spcPts val="1500"/>
            </a:lnSpc>
          </a:pPr>
          <a:r>
            <a:rPr lang="ru-RU" sz="2000" b="0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А) древней платформе  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Б) молодой платформе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В) в зоне складчатости   Г) в зоне разломов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473E02B-21F9-4A46-8B37-205E6CD6108F}" type="parTrans" cxnId="{5CC57FDE-EFB6-446F-AF15-30333BDA8036}">
      <dgm:prSet/>
      <dgm:spPr/>
      <dgm:t>
        <a:bodyPr/>
        <a:lstStyle/>
        <a:p>
          <a:endParaRPr lang="ru-RU"/>
        </a:p>
      </dgm:t>
    </dgm:pt>
    <dgm:pt modelId="{4CEC85CA-F018-49C5-B203-873E6833A9E4}" type="sibTrans" cxnId="{5CC57FDE-EFB6-446F-AF15-30333BDA8036}">
      <dgm:prSet/>
      <dgm:spPr/>
      <dgm:t>
        <a:bodyPr/>
        <a:lstStyle/>
        <a:p>
          <a:endParaRPr lang="ru-RU"/>
        </a:p>
      </dgm:t>
    </dgm:pt>
    <dgm:pt modelId="{EFBCD077-BFEF-4B3B-899A-3C4C1A69FE8C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  <dgm:t>
        <a:bodyPr/>
        <a:lstStyle/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Большой Водораздельный хребет расположен:</a:t>
          </a:r>
        </a:p>
        <a:p>
          <a:pPr>
            <a:lnSpc>
              <a:spcPts val="1500"/>
            </a:lnSpc>
          </a:pP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А) на западе   </a:t>
          </a:r>
          <a:r>
            <a:rPr lang="ru-RU" sz="2000" b="0" i="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Б) на востоке  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В) на севере   Г) в центре материка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F19EA91B-C4B0-4D22-9884-D655EEBD22AD}" type="parTrans" cxnId="{444D9DE3-482D-44C7-B10C-576F9605353A}">
      <dgm:prSet/>
      <dgm:spPr/>
      <dgm:t>
        <a:bodyPr/>
        <a:lstStyle/>
        <a:p>
          <a:endParaRPr lang="ru-RU"/>
        </a:p>
      </dgm:t>
    </dgm:pt>
    <dgm:pt modelId="{3F32116A-795E-438E-9EC6-B622EA7708A4}" type="sibTrans" cxnId="{444D9DE3-482D-44C7-B10C-576F9605353A}">
      <dgm:prSet/>
      <dgm:spPr/>
      <dgm:t>
        <a:bodyPr/>
        <a:lstStyle/>
        <a:p>
          <a:endParaRPr lang="ru-RU"/>
        </a:p>
      </dgm:t>
    </dgm:pt>
    <dgm:pt modelId="{A2C54A6F-6DE8-4DCC-A066-A80B930449E6}" type="pres">
      <dgm:prSet presAssocID="{D478E7B6-0993-4604-96D2-0D71C5CA9EF3}" presName="linearFlow" presStyleCnt="0">
        <dgm:presLayoutVars>
          <dgm:dir/>
          <dgm:resizeHandles val="exact"/>
        </dgm:presLayoutVars>
      </dgm:prSet>
      <dgm:spPr/>
    </dgm:pt>
    <dgm:pt modelId="{571C8A92-AADD-4D48-B88B-802AC55C921F}" type="pres">
      <dgm:prSet presAssocID="{DC1904BB-F374-438F-9E61-9BC9D0419A94}" presName="composite" presStyleCnt="0"/>
      <dgm:spPr/>
    </dgm:pt>
    <dgm:pt modelId="{36139AE8-F770-47E4-9422-0F48B01FD403}" type="pres">
      <dgm:prSet presAssocID="{DC1904BB-F374-438F-9E61-9BC9D0419A94}" presName="imgShp" presStyleLbl="fgImgPlace1" presStyleIdx="0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1A994823-C66E-4AD6-9EDD-49148EEA8888}" type="pres">
      <dgm:prSet presAssocID="{DC1904BB-F374-438F-9E61-9BC9D0419A94}" presName="txShp" presStyleLbl="node1" presStyleIdx="0" presStyleCnt="5" custLinFactNeighborX="745" custLinFactNeighborY="264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E087753-1FAA-4B01-9206-961AC5DB4500}" type="pres">
      <dgm:prSet presAssocID="{0F6B587B-F0C3-4DE8-BEE2-772F41C87FF3}" presName="spacing" presStyleCnt="0"/>
      <dgm:spPr/>
    </dgm:pt>
    <dgm:pt modelId="{C51F1D0E-BDE6-4894-82E2-919A3532A021}" type="pres">
      <dgm:prSet presAssocID="{0128F214-DE6B-473D-8F5F-C4054FD4DD09}" presName="composite" presStyleCnt="0"/>
      <dgm:spPr/>
    </dgm:pt>
    <dgm:pt modelId="{FA638D38-89CF-4BDA-82C8-41307EDBF865}" type="pres">
      <dgm:prSet presAssocID="{0128F214-DE6B-473D-8F5F-C4054FD4DD09}" presName="imgShp" presStyleLbl="fgImgPlace1" presStyleIdx="1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F6AE3EAA-0E30-4794-89A8-10A722381BEE}" type="pres">
      <dgm:prSet presAssocID="{0128F214-DE6B-473D-8F5F-C4054FD4DD09}" presName="txShp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3EC24F-56ED-43B0-9D62-E472626FE616}" type="pres">
      <dgm:prSet presAssocID="{4CEC85CA-F018-49C5-B203-873E6833A9E4}" presName="spacing" presStyleCnt="0"/>
      <dgm:spPr/>
    </dgm:pt>
    <dgm:pt modelId="{F6E76A2D-9635-4FB0-8FEB-FD094D750E4A}" type="pres">
      <dgm:prSet presAssocID="{EFBCD077-BFEF-4B3B-899A-3C4C1A69FE8C}" presName="composite" presStyleCnt="0"/>
      <dgm:spPr/>
    </dgm:pt>
    <dgm:pt modelId="{340C9212-F7CB-4DFB-96D9-EC087E35CECC}" type="pres">
      <dgm:prSet presAssocID="{EFBCD077-BFEF-4B3B-899A-3C4C1A69FE8C}" presName="imgShp" presStyleLbl="fgImgPlace1" presStyleIdx="2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5EF40687-E131-4E30-869A-FE67D4C88500}" type="pres">
      <dgm:prSet presAssocID="{EFBCD077-BFEF-4B3B-899A-3C4C1A69FE8C}" presName="txShp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B3B8D0-FE10-4FD9-AC43-F048B65AAD5A}" type="pres">
      <dgm:prSet presAssocID="{3F32116A-795E-438E-9EC6-B622EA7708A4}" presName="spacing" presStyleCnt="0"/>
      <dgm:spPr/>
    </dgm:pt>
    <dgm:pt modelId="{437AD28E-C32C-4E20-AB94-6F66F611CFB4}" type="pres">
      <dgm:prSet presAssocID="{5680F5CC-AE6F-461E-A9D6-4C57643DF9FB}" presName="composite" presStyleCnt="0"/>
      <dgm:spPr/>
    </dgm:pt>
    <dgm:pt modelId="{D421DE9B-40C6-4D9D-8716-A832B5436500}" type="pres">
      <dgm:prSet presAssocID="{5680F5CC-AE6F-461E-A9D6-4C57643DF9FB}" presName="imgShp" presStyleLbl="fgImgPlace1" presStyleIdx="3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606BD0D0-69CC-4AE4-AAD6-39F501A1BAD1}" type="pres">
      <dgm:prSet presAssocID="{5680F5CC-AE6F-461E-A9D6-4C57643DF9FB}" presName="txShp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8C2726-DAC7-46AC-83A3-A36240223193}" type="pres">
      <dgm:prSet presAssocID="{F04DE72E-29CF-49E3-B936-E9863715BE22}" presName="spacing" presStyleCnt="0"/>
      <dgm:spPr/>
    </dgm:pt>
    <dgm:pt modelId="{F998DC77-ECE0-4E64-9A4A-55683EB69EFB}" type="pres">
      <dgm:prSet presAssocID="{D21A76A6-7313-4007-A1D0-D53E73B5CD09}" presName="composite" presStyleCnt="0"/>
      <dgm:spPr/>
    </dgm:pt>
    <dgm:pt modelId="{4F96DD94-8228-42FE-AACE-FEC735EA8431}" type="pres">
      <dgm:prSet presAssocID="{D21A76A6-7313-4007-A1D0-D53E73B5CD09}" presName="imgShp" presStyleLbl="fgImgPlace1" presStyleIdx="4" presStyleCnt="5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ln/>
      </dgm:spPr>
    </dgm:pt>
    <dgm:pt modelId="{EE773F04-C6BF-4050-8864-C65ACAD97E81}" type="pres">
      <dgm:prSet presAssocID="{D21A76A6-7313-4007-A1D0-D53E73B5CD09}" presName="txShp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A66483-3794-4998-AF72-2F6EAD841ADE}" type="presOf" srcId="{D478E7B6-0993-4604-96D2-0D71C5CA9EF3}" destId="{A2C54A6F-6DE8-4DCC-A066-A80B930449E6}" srcOrd="0" destOrd="0" presId="urn:microsoft.com/office/officeart/2005/8/layout/vList3"/>
    <dgm:cxn modelId="{411116CA-2062-49D2-ADFA-5DF723187E58}" type="presOf" srcId="{DC1904BB-F374-438F-9E61-9BC9D0419A94}" destId="{1A994823-C66E-4AD6-9EDD-49148EEA8888}" srcOrd="0" destOrd="0" presId="urn:microsoft.com/office/officeart/2005/8/layout/vList3"/>
    <dgm:cxn modelId="{444D9DE3-482D-44C7-B10C-576F9605353A}" srcId="{D478E7B6-0993-4604-96D2-0D71C5CA9EF3}" destId="{EFBCD077-BFEF-4B3B-899A-3C4C1A69FE8C}" srcOrd="2" destOrd="0" parTransId="{F19EA91B-C4B0-4D22-9884-D655EEBD22AD}" sibTransId="{3F32116A-795E-438E-9EC6-B622EA7708A4}"/>
    <dgm:cxn modelId="{66B07E45-2528-471B-AC6A-27B62EFF5E06}" type="presOf" srcId="{D21A76A6-7313-4007-A1D0-D53E73B5CD09}" destId="{EE773F04-C6BF-4050-8864-C65ACAD97E81}" srcOrd="0" destOrd="0" presId="urn:microsoft.com/office/officeart/2005/8/layout/vList3"/>
    <dgm:cxn modelId="{7C59AF8B-4F21-47D8-B70E-A410F1A37185}" srcId="{D478E7B6-0993-4604-96D2-0D71C5CA9EF3}" destId="{5680F5CC-AE6F-461E-A9D6-4C57643DF9FB}" srcOrd="3" destOrd="0" parTransId="{E2B136BE-D9C8-4D97-B152-B13FB036AFAD}" sibTransId="{F04DE72E-29CF-49E3-B936-E9863715BE22}"/>
    <dgm:cxn modelId="{25DD08D3-58C1-40F2-BA3A-8F63B9C818CC}" type="presOf" srcId="{EFBCD077-BFEF-4B3B-899A-3C4C1A69FE8C}" destId="{5EF40687-E131-4E30-869A-FE67D4C88500}" srcOrd="0" destOrd="0" presId="urn:microsoft.com/office/officeart/2005/8/layout/vList3"/>
    <dgm:cxn modelId="{DC9633BD-A7E8-480E-9AA9-2417215F32F3}" srcId="{D478E7B6-0993-4604-96D2-0D71C5CA9EF3}" destId="{DC1904BB-F374-438F-9E61-9BC9D0419A94}" srcOrd="0" destOrd="0" parTransId="{B8C4CC35-5CD3-4E9D-B813-5EA2E71EA29A}" sibTransId="{0F6B587B-F0C3-4DE8-BEE2-772F41C87FF3}"/>
    <dgm:cxn modelId="{5CC57FDE-EFB6-446F-AF15-30333BDA8036}" srcId="{D478E7B6-0993-4604-96D2-0D71C5CA9EF3}" destId="{0128F214-DE6B-473D-8F5F-C4054FD4DD09}" srcOrd="1" destOrd="0" parTransId="{F473E02B-21F9-4A46-8B37-205E6CD6108F}" sibTransId="{4CEC85CA-F018-49C5-B203-873E6833A9E4}"/>
    <dgm:cxn modelId="{D176766C-42E8-4B94-8766-11D5F812E6D6}" type="presOf" srcId="{5680F5CC-AE6F-461E-A9D6-4C57643DF9FB}" destId="{606BD0D0-69CC-4AE4-AAD6-39F501A1BAD1}" srcOrd="0" destOrd="0" presId="urn:microsoft.com/office/officeart/2005/8/layout/vList3"/>
    <dgm:cxn modelId="{8DF709AC-EF1C-43B9-A6C0-ABC2CCC822E4}" type="presOf" srcId="{0128F214-DE6B-473D-8F5F-C4054FD4DD09}" destId="{F6AE3EAA-0E30-4794-89A8-10A722381BEE}" srcOrd="0" destOrd="0" presId="urn:microsoft.com/office/officeart/2005/8/layout/vList3"/>
    <dgm:cxn modelId="{8DAEBD3A-F641-4908-BC5E-B151B497D768}" srcId="{D478E7B6-0993-4604-96D2-0D71C5CA9EF3}" destId="{D21A76A6-7313-4007-A1D0-D53E73B5CD09}" srcOrd="4" destOrd="0" parTransId="{42D8FE64-BFED-4FE3-ADC7-F8A0C5EE8042}" sibTransId="{5BF38477-70F7-4C7C-9AEE-55D8C667ED69}"/>
    <dgm:cxn modelId="{F12252F6-1921-4805-81E2-FB874BB822FC}" type="presParOf" srcId="{A2C54A6F-6DE8-4DCC-A066-A80B930449E6}" destId="{571C8A92-AADD-4D48-B88B-802AC55C921F}" srcOrd="0" destOrd="0" presId="urn:microsoft.com/office/officeart/2005/8/layout/vList3"/>
    <dgm:cxn modelId="{4C546C04-1DAF-4E10-97A4-CE6DFA64BDF0}" type="presParOf" srcId="{571C8A92-AADD-4D48-B88B-802AC55C921F}" destId="{36139AE8-F770-47E4-9422-0F48B01FD403}" srcOrd="0" destOrd="0" presId="urn:microsoft.com/office/officeart/2005/8/layout/vList3"/>
    <dgm:cxn modelId="{4AAE2354-33FA-4590-AAC6-F6DC33311F09}" type="presParOf" srcId="{571C8A92-AADD-4D48-B88B-802AC55C921F}" destId="{1A994823-C66E-4AD6-9EDD-49148EEA8888}" srcOrd="1" destOrd="0" presId="urn:microsoft.com/office/officeart/2005/8/layout/vList3"/>
    <dgm:cxn modelId="{3DFD8707-120A-427D-98D9-5ED9700F6E63}" type="presParOf" srcId="{A2C54A6F-6DE8-4DCC-A066-A80B930449E6}" destId="{8E087753-1FAA-4B01-9206-961AC5DB4500}" srcOrd="1" destOrd="0" presId="urn:microsoft.com/office/officeart/2005/8/layout/vList3"/>
    <dgm:cxn modelId="{2B2B351D-24D0-4CD4-81B7-22177FC40750}" type="presParOf" srcId="{A2C54A6F-6DE8-4DCC-A066-A80B930449E6}" destId="{C51F1D0E-BDE6-4894-82E2-919A3532A021}" srcOrd="2" destOrd="0" presId="urn:microsoft.com/office/officeart/2005/8/layout/vList3"/>
    <dgm:cxn modelId="{928546E9-F2A6-4844-96A2-C240BA7ECEA6}" type="presParOf" srcId="{C51F1D0E-BDE6-4894-82E2-919A3532A021}" destId="{FA638D38-89CF-4BDA-82C8-41307EDBF865}" srcOrd="0" destOrd="0" presId="urn:microsoft.com/office/officeart/2005/8/layout/vList3"/>
    <dgm:cxn modelId="{44325909-43D2-4D71-B067-F6C07B18B1FB}" type="presParOf" srcId="{C51F1D0E-BDE6-4894-82E2-919A3532A021}" destId="{F6AE3EAA-0E30-4794-89A8-10A722381BEE}" srcOrd="1" destOrd="0" presId="urn:microsoft.com/office/officeart/2005/8/layout/vList3"/>
    <dgm:cxn modelId="{941D365C-A2B8-4D93-AE9E-DF2F73413FFE}" type="presParOf" srcId="{A2C54A6F-6DE8-4DCC-A066-A80B930449E6}" destId="{483EC24F-56ED-43B0-9D62-E472626FE616}" srcOrd="3" destOrd="0" presId="urn:microsoft.com/office/officeart/2005/8/layout/vList3"/>
    <dgm:cxn modelId="{0E40EBAB-0BE0-472C-85F2-A3A30BE68B21}" type="presParOf" srcId="{A2C54A6F-6DE8-4DCC-A066-A80B930449E6}" destId="{F6E76A2D-9635-4FB0-8FEB-FD094D750E4A}" srcOrd="4" destOrd="0" presId="urn:microsoft.com/office/officeart/2005/8/layout/vList3"/>
    <dgm:cxn modelId="{6792879A-70E8-41E4-A500-8339E0631978}" type="presParOf" srcId="{F6E76A2D-9635-4FB0-8FEB-FD094D750E4A}" destId="{340C9212-F7CB-4DFB-96D9-EC087E35CECC}" srcOrd="0" destOrd="0" presId="urn:microsoft.com/office/officeart/2005/8/layout/vList3"/>
    <dgm:cxn modelId="{643944AA-9AC9-47B8-9802-4BE57CAB674F}" type="presParOf" srcId="{F6E76A2D-9635-4FB0-8FEB-FD094D750E4A}" destId="{5EF40687-E131-4E30-869A-FE67D4C88500}" srcOrd="1" destOrd="0" presId="urn:microsoft.com/office/officeart/2005/8/layout/vList3"/>
    <dgm:cxn modelId="{925D5B01-A104-4312-AEFF-A71AB13720A7}" type="presParOf" srcId="{A2C54A6F-6DE8-4DCC-A066-A80B930449E6}" destId="{95B3B8D0-FE10-4FD9-AC43-F048B65AAD5A}" srcOrd="5" destOrd="0" presId="urn:microsoft.com/office/officeart/2005/8/layout/vList3"/>
    <dgm:cxn modelId="{EE9FD954-9F56-43F6-95C3-3BAF543A2EB4}" type="presParOf" srcId="{A2C54A6F-6DE8-4DCC-A066-A80B930449E6}" destId="{437AD28E-C32C-4E20-AB94-6F66F611CFB4}" srcOrd="6" destOrd="0" presId="urn:microsoft.com/office/officeart/2005/8/layout/vList3"/>
    <dgm:cxn modelId="{E82EE699-E72B-45EF-B82E-A7D612026274}" type="presParOf" srcId="{437AD28E-C32C-4E20-AB94-6F66F611CFB4}" destId="{D421DE9B-40C6-4D9D-8716-A832B5436500}" srcOrd="0" destOrd="0" presId="urn:microsoft.com/office/officeart/2005/8/layout/vList3"/>
    <dgm:cxn modelId="{18C605CE-BF2D-4B5B-93AE-2D8967F94875}" type="presParOf" srcId="{437AD28E-C32C-4E20-AB94-6F66F611CFB4}" destId="{606BD0D0-69CC-4AE4-AAD6-39F501A1BAD1}" srcOrd="1" destOrd="0" presId="urn:microsoft.com/office/officeart/2005/8/layout/vList3"/>
    <dgm:cxn modelId="{9C8EC657-5973-4C1F-AAC0-FC10059B7941}" type="presParOf" srcId="{A2C54A6F-6DE8-4DCC-A066-A80B930449E6}" destId="{C48C2726-DAC7-46AC-83A3-A36240223193}" srcOrd="7" destOrd="0" presId="urn:microsoft.com/office/officeart/2005/8/layout/vList3"/>
    <dgm:cxn modelId="{459B488E-D068-411B-857B-76C5DDB794A4}" type="presParOf" srcId="{A2C54A6F-6DE8-4DCC-A066-A80B930449E6}" destId="{F998DC77-ECE0-4E64-9A4A-55683EB69EFB}" srcOrd="8" destOrd="0" presId="urn:microsoft.com/office/officeart/2005/8/layout/vList3"/>
    <dgm:cxn modelId="{B85734F0-4E24-4C1D-9C68-9072175008B8}" type="presParOf" srcId="{F998DC77-ECE0-4E64-9A4A-55683EB69EFB}" destId="{4F96DD94-8228-42FE-AACE-FEC735EA8431}" srcOrd="0" destOrd="0" presId="urn:microsoft.com/office/officeart/2005/8/layout/vList3"/>
    <dgm:cxn modelId="{A3B6DBBE-ACB4-421F-ABDC-B03058DDCB6C}" type="presParOf" srcId="{F998DC77-ECE0-4E64-9A4A-55683EB69EFB}" destId="{EE773F04-C6BF-4050-8864-C65ACAD97E81}" srcOrd="1" destOrd="0" presId="urn:microsoft.com/office/officeart/2005/8/layout/vList3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35132D1-E7D7-4F46-9B17-99FF1A6A8AE9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AB0F7ED-D73E-4286-A757-B2CEB1FD0C04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Как называется самая высокая точка  Австралии?</a:t>
          </a:r>
          <a:endParaRPr lang="ru-RU" sz="2800" dirty="0">
            <a:latin typeface="Times New Roman" pitchFamily="18" charset="0"/>
            <a:cs typeface="Times New Roman" pitchFamily="18" charset="0"/>
          </a:endParaRPr>
        </a:p>
      </dgm:t>
    </dgm:pt>
    <dgm:pt modelId="{A73A4701-ABFA-4145-B598-DBDD36615779}" type="parTrans" cxnId="{5B89A797-5945-4690-B12C-B1DF49D8A016}">
      <dgm:prSet/>
      <dgm:spPr/>
      <dgm:t>
        <a:bodyPr/>
        <a:lstStyle/>
        <a:p>
          <a:endParaRPr lang="ru-RU"/>
        </a:p>
      </dgm:t>
    </dgm:pt>
    <dgm:pt modelId="{E3E0C0E8-6481-40AC-802E-7138A360E830}" type="sibTrans" cxnId="{5B89A797-5945-4690-B12C-B1DF49D8A016}">
      <dgm:prSet/>
      <dgm:spPr/>
      <dgm:t>
        <a:bodyPr/>
        <a:lstStyle/>
        <a:p>
          <a:endParaRPr lang="ru-RU"/>
        </a:p>
      </dgm:t>
    </dgm:pt>
    <dgm:pt modelId="{6233C669-303B-4AE0-84C1-552B3167CAAD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Какой мыс является самой северной точкой Австралии?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2C59A45-03D3-49DB-B600-8B6A109BA3A3}" type="parTrans" cxnId="{0238544F-D0BA-4646-A033-C97D1BB637EA}">
      <dgm:prSet/>
      <dgm:spPr/>
      <dgm:t>
        <a:bodyPr/>
        <a:lstStyle/>
        <a:p>
          <a:endParaRPr lang="ru-RU"/>
        </a:p>
      </dgm:t>
    </dgm:pt>
    <dgm:pt modelId="{B6AC386C-57D0-4294-A2E7-C083044A4613}" type="sibTrans" cxnId="{0238544F-D0BA-4646-A033-C97D1BB637EA}">
      <dgm:prSet/>
      <dgm:spPr/>
      <dgm:t>
        <a:bodyPr/>
        <a:lstStyle/>
        <a:p>
          <a:endParaRPr lang="ru-RU"/>
        </a:p>
      </dgm:t>
    </dgm:pt>
    <dgm:pt modelId="{06B00293-01D3-45A7-963A-A40880FDD020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В каком году была открыта Австралия?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A65AB858-E1DA-4D5A-ADC7-6AC6A27B6AE4}" type="parTrans" cxnId="{BD1BD31E-4C0E-46A0-9B9E-20CD98A9B24D}">
      <dgm:prSet/>
      <dgm:spPr/>
      <dgm:t>
        <a:bodyPr/>
        <a:lstStyle/>
        <a:p>
          <a:endParaRPr lang="ru-RU"/>
        </a:p>
      </dgm:t>
    </dgm:pt>
    <dgm:pt modelId="{20186655-97EC-45C6-A0E9-6448B1D7341E}" type="sibTrans" cxnId="{BD1BD31E-4C0E-46A0-9B9E-20CD98A9B24D}">
      <dgm:prSet/>
      <dgm:spPr/>
      <dgm:t>
        <a:bodyPr/>
        <a:lstStyle/>
        <a:p>
          <a:endParaRPr lang="ru-RU"/>
        </a:p>
      </dgm:t>
    </dgm:pt>
    <dgm:pt modelId="{A5ED842D-9EE0-4852-91A7-6D363816BB05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Что находится в основании Австралийского материка?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F3F9561-25E2-48C9-81CB-681FCD5FFE4B}" type="parTrans" cxnId="{CE195C30-03B4-46D5-BAC2-7FD2C117454B}">
      <dgm:prSet/>
      <dgm:spPr/>
      <dgm:t>
        <a:bodyPr/>
        <a:lstStyle/>
        <a:p>
          <a:endParaRPr lang="ru-RU"/>
        </a:p>
      </dgm:t>
    </dgm:pt>
    <dgm:pt modelId="{7487CD5F-26F6-421F-8AB0-40220C4F1D04}" type="sibTrans" cxnId="{CE195C30-03B4-46D5-BAC2-7FD2C117454B}">
      <dgm:prSet/>
      <dgm:spPr/>
      <dgm:t>
        <a:bodyPr/>
        <a:lstStyle/>
        <a:p>
          <a:endParaRPr lang="ru-RU"/>
        </a:p>
      </dgm:t>
    </dgm:pt>
    <dgm:pt modelId="{E1B82E26-D60C-418D-818A-42D9CCDDEC3D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  <dgm:t>
        <a:bodyPr/>
        <a:lstStyle/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Как была названа Австралия ее</a:t>
          </a:r>
        </a:p>
        <a:p>
          <a:pPr algn="ctr"/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первооткрывателем В. </a:t>
          </a:r>
          <a:r>
            <a:rPr lang="ru-RU" sz="2400" dirty="0" err="1" smtClean="0">
              <a:latin typeface="Times New Roman" pitchFamily="18" charset="0"/>
              <a:cs typeface="Times New Roman" pitchFamily="18" charset="0"/>
            </a:rPr>
            <a:t>Янсзоном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?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9E668DFA-AFBC-4AB1-BA52-093B387FC7E0}" type="parTrans" cxnId="{C4F76A5C-0975-4F7D-84A8-5C6E0DDEA0F5}">
      <dgm:prSet/>
      <dgm:spPr/>
      <dgm:t>
        <a:bodyPr/>
        <a:lstStyle/>
        <a:p>
          <a:endParaRPr lang="ru-RU"/>
        </a:p>
      </dgm:t>
    </dgm:pt>
    <dgm:pt modelId="{AEEDBBCE-AA55-46E3-B5B9-F7B52732957E}" type="sibTrans" cxnId="{C4F76A5C-0975-4F7D-84A8-5C6E0DDEA0F5}">
      <dgm:prSet/>
      <dgm:spPr/>
      <dgm:t>
        <a:bodyPr/>
        <a:lstStyle/>
        <a:p>
          <a:endParaRPr lang="ru-RU"/>
        </a:p>
      </dgm:t>
    </dgm:pt>
    <dgm:pt modelId="{89A48052-689C-4F5C-BF1E-8E4D4D206BBA}" type="pres">
      <dgm:prSet presAssocID="{F35132D1-E7D7-4F46-9B17-99FF1A6A8AE9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9B6DF9B-31DE-4CCA-BA16-655841CBDF25}" type="pres">
      <dgm:prSet presAssocID="{E1B82E26-D60C-418D-818A-42D9CCDDEC3D}" presName="comp" presStyleCnt="0"/>
      <dgm:spPr/>
    </dgm:pt>
    <dgm:pt modelId="{93D18947-F2D4-4622-878E-46B727373204}" type="pres">
      <dgm:prSet presAssocID="{E1B82E26-D60C-418D-818A-42D9CCDDEC3D}" presName="box" presStyleLbl="node1" presStyleIdx="0" presStyleCnt="5"/>
      <dgm:spPr/>
      <dgm:t>
        <a:bodyPr/>
        <a:lstStyle/>
        <a:p>
          <a:endParaRPr lang="ru-RU"/>
        </a:p>
      </dgm:t>
    </dgm:pt>
    <dgm:pt modelId="{7FBA0556-0153-4847-ABF4-68EE51D95949}" type="pres">
      <dgm:prSet presAssocID="{E1B82E26-D60C-418D-818A-42D9CCDDEC3D}" presName="img" presStyleLbl="fgImgPlace1" presStyleIdx="0" presStyleCnt="5" custScaleX="53763" custLinFactNeighborX="-16878" custLinFactNeighborY="-3303"/>
      <dgm:spPr>
        <a:gradFill flip="none" rotWithShape="0">
          <a:gsLst>
            <a:gs pos="0">
              <a:srgbClr val="E0D1AA">
                <a:tint val="66000"/>
                <a:satMod val="160000"/>
              </a:srgbClr>
            </a:gs>
            <a:gs pos="50000">
              <a:srgbClr val="E0D1AA">
                <a:tint val="44500"/>
                <a:satMod val="160000"/>
              </a:srgbClr>
            </a:gs>
            <a:gs pos="100000">
              <a:srgbClr val="E0D1AA">
                <a:tint val="23500"/>
                <a:satMod val="160000"/>
              </a:srgbClr>
            </a:gs>
          </a:gsLst>
          <a:lin ang="5400000" scaled="1"/>
          <a:tileRect/>
        </a:gradFill>
      </dgm:spPr>
      <dgm:t>
        <a:bodyPr/>
        <a:lstStyle/>
        <a:p>
          <a:endParaRPr lang="ru-RU"/>
        </a:p>
      </dgm:t>
    </dgm:pt>
    <dgm:pt modelId="{EE72595A-3759-4DCA-982A-3E584283AC15}" type="pres">
      <dgm:prSet presAssocID="{E1B82E26-D60C-418D-818A-42D9CCDDEC3D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C652A4-361D-4817-BBBF-4C10D71F894D}" type="pres">
      <dgm:prSet presAssocID="{AEEDBBCE-AA55-46E3-B5B9-F7B52732957E}" presName="spacer" presStyleCnt="0"/>
      <dgm:spPr/>
    </dgm:pt>
    <dgm:pt modelId="{3700FB23-B9DB-4588-A8AB-E08905A9D71E}" type="pres">
      <dgm:prSet presAssocID="{06B00293-01D3-45A7-963A-A40880FDD020}" presName="comp" presStyleCnt="0"/>
      <dgm:spPr/>
    </dgm:pt>
    <dgm:pt modelId="{0ADE9B3C-4085-4330-9B0F-DD33F4D797EF}" type="pres">
      <dgm:prSet presAssocID="{06B00293-01D3-45A7-963A-A40880FDD020}" presName="box" presStyleLbl="node1" presStyleIdx="1" presStyleCnt="5"/>
      <dgm:spPr/>
      <dgm:t>
        <a:bodyPr/>
        <a:lstStyle/>
        <a:p>
          <a:endParaRPr lang="ru-RU"/>
        </a:p>
      </dgm:t>
    </dgm:pt>
    <dgm:pt modelId="{831B45DB-A5F3-4786-9924-775B09F9DF2E}" type="pres">
      <dgm:prSet presAssocID="{06B00293-01D3-45A7-963A-A40880FDD020}" presName="img" presStyleLbl="fgImgPlace1" presStyleIdx="1" presStyleCnt="5" custScaleX="53763" custLinFactNeighborX="-16878" custLinFactNeighborY="-2849"/>
      <dgm:spPr>
        <a:gradFill flip="none" rotWithShape="0">
          <a:gsLst>
            <a:gs pos="0">
              <a:srgbClr val="E0D1AA">
                <a:tint val="66000"/>
                <a:satMod val="160000"/>
              </a:srgbClr>
            </a:gs>
            <a:gs pos="50000">
              <a:srgbClr val="E0D1AA">
                <a:tint val="44500"/>
                <a:satMod val="160000"/>
              </a:srgbClr>
            </a:gs>
            <a:gs pos="100000">
              <a:srgbClr val="E0D1AA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endParaRPr lang="ru-RU"/>
        </a:p>
      </dgm:t>
    </dgm:pt>
    <dgm:pt modelId="{C99A4D79-F4EB-4A2E-A637-70759FB5C864}" type="pres">
      <dgm:prSet presAssocID="{06B00293-01D3-45A7-963A-A40880FDD020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0A6E34-9333-40BE-B9E8-C37FD18BD810}" type="pres">
      <dgm:prSet presAssocID="{20186655-97EC-45C6-A0E9-6448B1D7341E}" presName="spacer" presStyleCnt="0"/>
      <dgm:spPr/>
    </dgm:pt>
    <dgm:pt modelId="{2B40B6BF-821F-42B2-83FB-34980ECBE3A3}" type="pres">
      <dgm:prSet presAssocID="{A5ED842D-9EE0-4852-91A7-6D363816BB05}" presName="comp" presStyleCnt="0"/>
      <dgm:spPr/>
    </dgm:pt>
    <dgm:pt modelId="{16556381-CA58-4683-8EB2-0E3901C91947}" type="pres">
      <dgm:prSet presAssocID="{A5ED842D-9EE0-4852-91A7-6D363816BB05}" presName="box" presStyleLbl="node1" presStyleIdx="2" presStyleCnt="5"/>
      <dgm:spPr/>
      <dgm:t>
        <a:bodyPr/>
        <a:lstStyle/>
        <a:p>
          <a:endParaRPr lang="ru-RU"/>
        </a:p>
      </dgm:t>
    </dgm:pt>
    <dgm:pt modelId="{08253A03-4A6B-46E5-A430-6FB3039EDEE0}" type="pres">
      <dgm:prSet presAssocID="{A5ED842D-9EE0-4852-91A7-6D363816BB05}" presName="img" presStyleLbl="fgImgPlace1" presStyleIdx="2" presStyleCnt="5" custScaleX="53764" custLinFactNeighborX="-16393" custLinFactNeighborY="-2395"/>
      <dgm:spPr>
        <a:gradFill flip="none" rotWithShape="0">
          <a:gsLst>
            <a:gs pos="0">
              <a:srgbClr val="E0D1AA">
                <a:tint val="66000"/>
                <a:satMod val="160000"/>
              </a:srgbClr>
            </a:gs>
            <a:gs pos="50000">
              <a:srgbClr val="E0D1AA">
                <a:tint val="44500"/>
                <a:satMod val="160000"/>
              </a:srgbClr>
            </a:gs>
            <a:gs pos="100000">
              <a:srgbClr val="E0D1AA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endParaRPr lang="ru-RU"/>
        </a:p>
      </dgm:t>
    </dgm:pt>
    <dgm:pt modelId="{B0D5E402-4011-4F55-B735-7EAA2533EB06}" type="pres">
      <dgm:prSet presAssocID="{A5ED842D-9EE0-4852-91A7-6D363816BB05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D35CC-4370-445A-8D8B-C1A155E41298}" type="pres">
      <dgm:prSet presAssocID="{7487CD5F-26F6-421F-8AB0-40220C4F1D04}" presName="spacer" presStyleCnt="0"/>
      <dgm:spPr/>
    </dgm:pt>
    <dgm:pt modelId="{8755B95D-0656-4850-A7AF-A24CA15EF93A}" type="pres">
      <dgm:prSet presAssocID="{7AB0F7ED-D73E-4286-A757-B2CEB1FD0C04}" presName="comp" presStyleCnt="0"/>
      <dgm:spPr/>
    </dgm:pt>
    <dgm:pt modelId="{DED788ED-097F-4DCC-9B24-0AF5D46DB09C}" type="pres">
      <dgm:prSet presAssocID="{7AB0F7ED-D73E-4286-A757-B2CEB1FD0C04}" presName="box" presStyleLbl="node1" presStyleIdx="3" presStyleCnt="5"/>
      <dgm:spPr/>
      <dgm:t>
        <a:bodyPr/>
        <a:lstStyle/>
        <a:p>
          <a:endParaRPr lang="ru-RU"/>
        </a:p>
      </dgm:t>
    </dgm:pt>
    <dgm:pt modelId="{BD9E072B-E74B-4685-936D-BC6E69D9441E}" type="pres">
      <dgm:prSet presAssocID="{7AB0F7ED-D73E-4286-A757-B2CEB1FD0C04}" presName="img" presStyleLbl="fgImgPlace1" presStyleIdx="3" presStyleCnt="5" custScaleX="53763" custLinFactNeighborX="-16878" custLinFactNeighborY="-1941"/>
      <dgm:spPr>
        <a:gradFill flip="none" rotWithShape="0">
          <a:gsLst>
            <a:gs pos="0">
              <a:srgbClr val="E0D1AA">
                <a:tint val="66000"/>
                <a:satMod val="160000"/>
              </a:srgbClr>
            </a:gs>
            <a:gs pos="50000">
              <a:srgbClr val="E0D1AA">
                <a:tint val="44500"/>
                <a:satMod val="160000"/>
              </a:srgbClr>
            </a:gs>
            <a:gs pos="100000">
              <a:srgbClr val="E0D1AA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endParaRPr lang="ru-RU"/>
        </a:p>
      </dgm:t>
    </dgm:pt>
    <dgm:pt modelId="{C5E3B428-48A7-4D46-87AD-6646B41C9481}" type="pres">
      <dgm:prSet presAssocID="{7AB0F7ED-D73E-4286-A757-B2CEB1FD0C04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0B9683-AD2F-48BB-8294-7291F4897723}" type="pres">
      <dgm:prSet presAssocID="{E3E0C0E8-6481-40AC-802E-7138A360E830}" presName="spacer" presStyleCnt="0"/>
      <dgm:spPr/>
    </dgm:pt>
    <dgm:pt modelId="{FCD3C815-48C7-43E0-986D-6CE198C8CA65}" type="pres">
      <dgm:prSet presAssocID="{6233C669-303B-4AE0-84C1-552B3167CAAD}" presName="comp" presStyleCnt="0"/>
      <dgm:spPr/>
    </dgm:pt>
    <dgm:pt modelId="{D3B64DF0-DB35-40E6-8025-37D96FBEC0E6}" type="pres">
      <dgm:prSet presAssocID="{6233C669-303B-4AE0-84C1-552B3167CAAD}" presName="box" presStyleLbl="node1" presStyleIdx="4" presStyleCnt="5"/>
      <dgm:spPr/>
      <dgm:t>
        <a:bodyPr/>
        <a:lstStyle/>
        <a:p>
          <a:endParaRPr lang="ru-RU"/>
        </a:p>
      </dgm:t>
    </dgm:pt>
    <dgm:pt modelId="{6450D691-75CF-42F2-A8B0-BBE3DD292374}" type="pres">
      <dgm:prSet presAssocID="{6233C669-303B-4AE0-84C1-552B3167CAAD}" presName="img" presStyleLbl="fgImgPlace1" presStyleIdx="4" presStyleCnt="5" custScaleX="52794" custLinFactNeighborX="-16878" custLinFactNeighborY="-1487"/>
      <dgm:spPr>
        <a:gradFill flip="none" rotWithShape="0">
          <a:gsLst>
            <a:gs pos="0">
              <a:srgbClr val="E0D1AA">
                <a:tint val="66000"/>
                <a:satMod val="160000"/>
              </a:srgbClr>
            </a:gs>
            <a:gs pos="50000">
              <a:srgbClr val="E0D1AA">
                <a:tint val="44500"/>
                <a:satMod val="160000"/>
              </a:srgbClr>
            </a:gs>
            <a:gs pos="100000">
              <a:srgbClr val="E0D1AA">
                <a:tint val="23500"/>
                <a:satMod val="160000"/>
              </a:srgbClr>
            </a:gs>
          </a:gsLst>
          <a:path path="circle">
            <a:fillToRect t="100000" r="100000"/>
          </a:path>
          <a:tileRect l="-100000" b="-100000"/>
        </a:gradFill>
      </dgm:spPr>
      <dgm:t>
        <a:bodyPr/>
        <a:lstStyle/>
        <a:p>
          <a:endParaRPr lang="ru-RU"/>
        </a:p>
      </dgm:t>
    </dgm:pt>
    <dgm:pt modelId="{43457D88-EBC0-438E-87A3-0E5A017AD58A}" type="pres">
      <dgm:prSet presAssocID="{6233C669-303B-4AE0-84C1-552B3167CAAD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F76A5C-0975-4F7D-84A8-5C6E0DDEA0F5}" srcId="{F35132D1-E7D7-4F46-9B17-99FF1A6A8AE9}" destId="{E1B82E26-D60C-418D-818A-42D9CCDDEC3D}" srcOrd="0" destOrd="0" parTransId="{9E668DFA-AFBC-4AB1-BA52-093B387FC7E0}" sibTransId="{AEEDBBCE-AA55-46E3-B5B9-F7B52732957E}"/>
    <dgm:cxn modelId="{5B89A797-5945-4690-B12C-B1DF49D8A016}" srcId="{F35132D1-E7D7-4F46-9B17-99FF1A6A8AE9}" destId="{7AB0F7ED-D73E-4286-A757-B2CEB1FD0C04}" srcOrd="3" destOrd="0" parTransId="{A73A4701-ABFA-4145-B598-DBDD36615779}" sibTransId="{E3E0C0E8-6481-40AC-802E-7138A360E830}"/>
    <dgm:cxn modelId="{F766D699-6E45-485D-AEAD-A833F6644C0B}" type="presOf" srcId="{06B00293-01D3-45A7-963A-A40880FDD020}" destId="{C99A4D79-F4EB-4A2E-A637-70759FB5C864}" srcOrd="1" destOrd="0" presId="urn:microsoft.com/office/officeart/2005/8/layout/vList4"/>
    <dgm:cxn modelId="{71536100-A6B7-4BE6-9673-631C1CF7EEF7}" type="presOf" srcId="{6233C669-303B-4AE0-84C1-552B3167CAAD}" destId="{43457D88-EBC0-438E-87A3-0E5A017AD58A}" srcOrd="1" destOrd="0" presId="urn:microsoft.com/office/officeart/2005/8/layout/vList4"/>
    <dgm:cxn modelId="{EB0DAF83-F7F1-425D-A04E-548EF161282D}" type="presOf" srcId="{06B00293-01D3-45A7-963A-A40880FDD020}" destId="{0ADE9B3C-4085-4330-9B0F-DD33F4D797EF}" srcOrd="0" destOrd="0" presId="urn:microsoft.com/office/officeart/2005/8/layout/vList4"/>
    <dgm:cxn modelId="{ACAD9E46-6ED8-4A15-8FBC-603CA70E47CC}" type="presOf" srcId="{F35132D1-E7D7-4F46-9B17-99FF1A6A8AE9}" destId="{89A48052-689C-4F5C-BF1E-8E4D4D206BBA}" srcOrd="0" destOrd="0" presId="urn:microsoft.com/office/officeart/2005/8/layout/vList4"/>
    <dgm:cxn modelId="{FA63AA26-6845-427B-BE10-8B3C30CB2F46}" type="presOf" srcId="{E1B82E26-D60C-418D-818A-42D9CCDDEC3D}" destId="{EE72595A-3759-4DCA-982A-3E584283AC15}" srcOrd="1" destOrd="0" presId="urn:microsoft.com/office/officeart/2005/8/layout/vList4"/>
    <dgm:cxn modelId="{B07528E9-DC49-4462-B62B-F18A5FB5BE08}" type="presOf" srcId="{A5ED842D-9EE0-4852-91A7-6D363816BB05}" destId="{B0D5E402-4011-4F55-B735-7EAA2533EB06}" srcOrd="1" destOrd="0" presId="urn:microsoft.com/office/officeart/2005/8/layout/vList4"/>
    <dgm:cxn modelId="{D07034B7-DB42-40F4-BBEA-A3221F070080}" type="presOf" srcId="{A5ED842D-9EE0-4852-91A7-6D363816BB05}" destId="{16556381-CA58-4683-8EB2-0E3901C91947}" srcOrd="0" destOrd="0" presId="urn:microsoft.com/office/officeart/2005/8/layout/vList4"/>
    <dgm:cxn modelId="{740D8D60-003C-4F6F-A81B-EC21B96CD9AC}" type="presOf" srcId="{7AB0F7ED-D73E-4286-A757-B2CEB1FD0C04}" destId="{C5E3B428-48A7-4D46-87AD-6646B41C9481}" srcOrd="1" destOrd="0" presId="urn:microsoft.com/office/officeart/2005/8/layout/vList4"/>
    <dgm:cxn modelId="{9ADFA8C3-1496-46AC-B1BE-BF760B445F49}" type="presOf" srcId="{6233C669-303B-4AE0-84C1-552B3167CAAD}" destId="{D3B64DF0-DB35-40E6-8025-37D96FBEC0E6}" srcOrd="0" destOrd="0" presId="urn:microsoft.com/office/officeart/2005/8/layout/vList4"/>
    <dgm:cxn modelId="{122068DA-EB42-4DD8-B5AC-52CCF2C72FC6}" type="presOf" srcId="{E1B82E26-D60C-418D-818A-42D9CCDDEC3D}" destId="{93D18947-F2D4-4622-878E-46B727373204}" srcOrd="0" destOrd="0" presId="urn:microsoft.com/office/officeart/2005/8/layout/vList4"/>
    <dgm:cxn modelId="{0238544F-D0BA-4646-A033-C97D1BB637EA}" srcId="{F35132D1-E7D7-4F46-9B17-99FF1A6A8AE9}" destId="{6233C669-303B-4AE0-84C1-552B3167CAAD}" srcOrd="4" destOrd="0" parTransId="{A2C59A45-03D3-49DB-B600-8B6A109BA3A3}" sibTransId="{B6AC386C-57D0-4294-A2E7-C083044A4613}"/>
    <dgm:cxn modelId="{BD1BD31E-4C0E-46A0-9B9E-20CD98A9B24D}" srcId="{F35132D1-E7D7-4F46-9B17-99FF1A6A8AE9}" destId="{06B00293-01D3-45A7-963A-A40880FDD020}" srcOrd="1" destOrd="0" parTransId="{A65AB858-E1DA-4D5A-ADC7-6AC6A27B6AE4}" sibTransId="{20186655-97EC-45C6-A0E9-6448B1D7341E}"/>
    <dgm:cxn modelId="{C96F2E8E-0EAC-4706-BA46-40EFCAE11A8A}" type="presOf" srcId="{7AB0F7ED-D73E-4286-A757-B2CEB1FD0C04}" destId="{DED788ED-097F-4DCC-9B24-0AF5D46DB09C}" srcOrd="0" destOrd="0" presId="urn:microsoft.com/office/officeart/2005/8/layout/vList4"/>
    <dgm:cxn modelId="{CE195C30-03B4-46D5-BAC2-7FD2C117454B}" srcId="{F35132D1-E7D7-4F46-9B17-99FF1A6A8AE9}" destId="{A5ED842D-9EE0-4852-91A7-6D363816BB05}" srcOrd="2" destOrd="0" parTransId="{AF3F9561-25E2-48C9-81CB-681FCD5FFE4B}" sibTransId="{7487CD5F-26F6-421F-8AB0-40220C4F1D04}"/>
    <dgm:cxn modelId="{95688742-AE15-4EA4-BA1A-E5E614389DDA}" type="presParOf" srcId="{89A48052-689C-4F5C-BF1E-8E4D4D206BBA}" destId="{69B6DF9B-31DE-4CCA-BA16-655841CBDF25}" srcOrd="0" destOrd="0" presId="urn:microsoft.com/office/officeart/2005/8/layout/vList4"/>
    <dgm:cxn modelId="{64E136BF-2C01-4494-9FD0-27F04B382417}" type="presParOf" srcId="{69B6DF9B-31DE-4CCA-BA16-655841CBDF25}" destId="{93D18947-F2D4-4622-878E-46B727373204}" srcOrd="0" destOrd="0" presId="urn:microsoft.com/office/officeart/2005/8/layout/vList4"/>
    <dgm:cxn modelId="{17835E74-4500-4FEB-A492-0A0795437CA1}" type="presParOf" srcId="{69B6DF9B-31DE-4CCA-BA16-655841CBDF25}" destId="{7FBA0556-0153-4847-ABF4-68EE51D95949}" srcOrd="1" destOrd="0" presId="urn:microsoft.com/office/officeart/2005/8/layout/vList4"/>
    <dgm:cxn modelId="{16D51FEE-2267-44E1-8CEC-4C26271F52AB}" type="presParOf" srcId="{69B6DF9B-31DE-4CCA-BA16-655841CBDF25}" destId="{EE72595A-3759-4DCA-982A-3E584283AC15}" srcOrd="2" destOrd="0" presId="urn:microsoft.com/office/officeart/2005/8/layout/vList4"/>
    <dgm:cxn modelId="{A82033D5-AD0D-4A6C-9D61-EC3B325B03AA}" type="presParOf" srcId="{89A48052-689C-4F5C-BF1E-8E4D4D206BBA}" destId="{E4C652A4-361D-4817-BBBF-4C10D71F894D}" srcOrd="1" destOrd="0" presId="urn:microsoft.com/office/officeart/2005/8/layout/vList4"/>
    <dgm:cxn modelId="{FE1C75FC-E602-4FB1-823F-49737BABA3F4}" type="presParOf" srcId="{89A48052-689C-4F5C-BF1E-8E4D4D206BBA}" destId="{3700FB23-B9DB-4588-A8AB-E08905A9D71E}" srcOrd="2" destOrd="0" presId="urn:microsoft.com/office/officeart/2005/8/layout/vList4"/>
    <dgm:cxn modelId="{760B18FD-53B1-4C99-A70A-0CDBC210702E}" type="presParOf" srcId="{3700FB23-B9DB-4588-A8AB-E08905A9D71E}" destId="{0ADE9B3C-4085-4330-9B0F-DD33F4D797EF}" srcOrd="0" destOrd="0" presId="urn:microsoft.com/office/officeart/2005/8/layout/vList4"/>
    <dgm:cxn modelId="{9FB2A0E8-5828-4342-80D9-F794413A0422}" type="presParOf" srcId="{3700FB23-B9DB-4588-A8AB-E08905A9D71E}" destId="{831B45DB-A5F3-4786-9924-775B09F9DF2E}" srcOrd="1" destOrd="0" presId="urn:microsoft.com/office/officeart/2005/8/layout/vList4"/>
    <dgm:cxn modelId="{C044F4D4-579C-4A3A-BA60-99269993518B}" type="presParOf" srcId="{3700FB23-B9DB-4588-A8AB-E08905A9D71E}" destId="{C99A4D79-F4EB-4A2E-A637-70759FB5C864}" srcOrd="2" destOrd="0" presId="urn:microsoft.com/office/officeart/2005/8/layout/vList4"/>
    <dgm:cxn modelId="{57826E1B-A17E-4A1B-9F10-76DCF4D8DB17}" type="presParOf" srcId="{89A48052-689C-4F5C-BF1E-8E4D4D206BBA}" destId="{0A0A6E34-9333-40BE-B9E8-C37FD18BD810}" srcOrd="3" destOrd="0" presId="urn:microsoft.com/office/officeart/2005/8/layout/vList4"/>
    <dgm:cxn modelId="{F3FC7808-02FA-43A5-853A-C3C66A816A3D}" type="presParOf" srcId="{89A48052-689C-4F5C-BF1E-8E4D4D206BBA}" destId="{2B40B6BF-821F-42B2-83FB-34980ECBE3A3}" srcOrd="4" destOrd="0" presId="urn:microsoft.com/office/officeart/2005/8/layout/vList4"/>
    <dgm:cxn modelId="{9D7BE7BF-93CC-4B2B-8CED-D58420C30A54}" type="presParOf" srcId="{2B40B6BF-821F-42B2-83FB-34980ECBE3A3}" destId="{16556381-CA58-4683-8EB2-0E3901C91947}" srcOrd="0" destOrd="0" presId="urn:microsoft.com/office/officeart/2005/8/layout/vList4"/>
    <dgm:cxn modelId="{D19125DA-1591-4C75-ADF8-EA5AFA3BFC9F}" type="presParOf" srcId="{2B40B6BF-821F-42B2-83FB-34980ECBE3A3}" destId="{08253A03-4A6B-46E5-A430-6FB3039EDEE0}" srcOrd="1" destOrd="0" presId="urn:microsoft.com/office/officeart/2005/8/layout/vList4"/>
    <dgm:cxn modelId="{6367CB95-6252-430B-BFB4-0D02E5DF6988}" type="presParOf" srcId="{2B40B6BF-821F-42B2-83FB-34980ECBE3A3}" destId="{B0D5E402-4011-4F55-B735-7EAA2533EB06}" srcOrd="2" destOrd="0" presId="urn:microsoft.com/office/officeart/2005/8/layout/vList4"/>
    <dgm:cxn modelId="{1735BDD0-652D-4AD0-95A2-AA6B4CC42CCA}" type="presParOf" srcId="{89A48052-689C-4F5C-BF1E-8E4D4D206BBA}" destId="{D07D35CC-4370-445A-8D8B-C1A155E41298}" srcOrd="5" destOrd="0" presId="urn:microsoft.com/office/officeart/2005/8/layout/vList4"/>
    <dgm:cxn modelId="{E0A11AE3-EB99-4212-8310-644E3E11BA5F}" type="presParOf" srcId="{89A48052-689C-4F5C-BF1E-8E4D4D206BBA}" destId="{8755B95D-0656-4850-A7AF-A24CA15EF93A}" srcOrd="6" destOrd="0" presId="urn:microsoft.com/office/officeart/2005/8/layout/vList4"/>
    <dgm:cxn modelId="{9BFAE930-4CDB-4824-821C-BBF4788F013A}" type="presParOf" srcId="{8755B95D-0656-4850-A7AF-A24CA15EF93A}" destId="{DED788ED-097F-4DCC-9B24-0AF5D46DB09C}" srcOrd="0" destOrd="0" presId="urn:microsoft.com/office/officeart/2005/8/layout/vList4"/>
    <dgm:cxn modelId="{05D04528-DAE4-4282-9B09-0D5AA77DB120}" type="presParOf" srcId="{8755B95D-0656-4850-A7AF-A24CA15EF93A}" destId="{BD9E072B-E74B-4685-936D-BC6E69D9441E}" srcOrd="1" destOrd="0" presId="urn:microsoft.com/office/officeart/2005/8/layout/vList4"/>
    <dgm:cxn modelId="{F50011EB-96F0-409C-A478-A702310A7967}" type="presParOf" srcId="{8755B95D-0656-4850-A7AF-A24CA15EF93A}" destId="{C5E3B428-48A7-4D46-87AD-6646B41C9481}" srcOrd="2" destOrd="0" presId="urn:microsoft.com/office/officeart/2005/8/layout/vList4"/>
    <dgm:cxn modelId="{1D622069-8318-4A1C-A313-8A53106B8B67}" type="presParOf" srcId="{89A48052-689C-4F5C-BF1E-8E4D4D206BBA}" destId="{3D0B9683-AD2F-48BB-8294-7291F4897723}" srcOrd="7" destOrd="0" presId="urn:microsoft.com/office/officeart/2005/8/layout/vList4"/>
    <dgm:cxn modelId="{6210D9A3-DF77-434B-8A95-C506A72648C2}" type="presParOf" srcId="{89A48052-689C-4F5C-BF1E-8E4D4D206BBA}" destId="{FCD3C815-48C7-43E0-986D-6CE198C8CA65}" srcOrd="8" destOrd="0" presId="urn:microsoft.com/office/officeart/2005/8/layout/vList4"/>
    <dgm:cxn modelId="{4CC31924-8B29-45FD-AECB-1466A277FDD2}" type="presParOf" srcId="{FCD3C815-48C7-43E0-986D-6CE198C8CA65}" destId="{D3B64DF0-DB35-40E6-8025-37D96FBEC0E6}" srcOrd="0" destOrd="0" presId="urn:microsoft.com/office/officeart/2005/8/layout/vList4"/>
    <dgm:cxn modelId="{30656879-FF8B-41EC-B030-C41F654225A6}" type="presParOf" srcId="{FCD3C815-48C7-43E0-986D-6CE198C8CA65}" destId="{6450D691-75CF-42F2-A8B0-BBE3DD292374}" srcOrd="1" destOrd="0" presId="urn:microsoft.com/office/officeart/2005/8/layout/vList4"/>
    <dgm:cxn modelId="{0772FA8E-A018-472B-976E-B929AC7270CD}" type="presParOf" srcId="{FCD3C815-48C7-43E0-986D-6CE198C8CA65}" destId="{43457D88-EBC0-438E-87A3-0E5A017AD58A}" srcOrd="2" destOrd="0" presId="urn:microsoft.com/office/officeart/2005/8/layout/vList4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0.33428</cdr:x>
      <cdr:y>0.28406</cdr:y>
    </cdr:from>
    <cdr:to>
      <cdr:x>0.55948</cdr:x>
      <cdr:y>0.58706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57290" y="85725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36,5%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0.38706</cdr:x>
      <cdr:y>0.66281</cdr:y>
    </cdr:from>
    <cdr:to>
      <cdr:x>0.57707</cdr:x>
      <cdr:y>0.88164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571604" y="2000264"/>
          <a:ext cx="771524" cy="6603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6%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0.07037</cdr:x>
      <cdr:y>0.5918</cdr:y>
    </cdr:from>
    <cdr:to>
      <cdr:x>0.29557</cdr:x>
      <cdr:y>0.8948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85720" y="178595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16,3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0.07037</cdr:x>
      <cdr:y>0.35508</cdr:y>
    </cdr:from>
    <cdr:to>
      <cdr:x>0.29557</cdr:x>
      <cdr:y>0.65808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85720" y="107157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20,3%</a:t>
          </a:r>
          <a:endParaRPr lang="ru-RU" sz="18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0.19353</cdr:x>
      <cdr:y>0.14203</cdr:y>
    </cdr:from>
    <cdr:to>
      <cdr:x>0.41873</cdr:x>
      <cdr:y>0.44503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785786" y="42862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8,7%</a:t>
          </a:r>
          <a:endParaRPr lang="ru-RU" sz="1600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875A4-F497-464F-AB21-B14DAB5FD19A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2FBD49-3CA6-4E66-B7CB-45B591FD046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47C5F-BCAF-4CD7-89C8-E6D692E55BAE}" type="datetimeFigureOut">
              <a:rPr lang="ru-RU" smtClean="0"/>
              <a:pPr/>
              <a:t>15.02.2011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6D1C-0DE5-4848-86B7-39198DDAE19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slide" Target="slide2.xml"/><Relationship Id="rId18" Type="http://schemas.openxmlformats.org/officeDocument/2006/relationships/slide" Target="slide20.xml"/><Relationship Id="rId3" Type="http://schemas.openxmlformats.org/officeDocument/2006/relationships/slide" Target="slide21.xml"/><Relationship Id="rId7" Type="http://schemas.openxmlformats.org/officeDocument/2006/relationships/image" Target="../media/image5.jpeg"/><Relationship Id="rId12" Type="http://schemas.openxmlformats.org/officeDocument/2006/relationships/diagramColors" Target="../diagrams/colors1.xml"/><Relationship Id="rId17" Type="http://schemas.openxmlformats.org/officeDocument/2006/relationships/slide" Target="slide17.xml"/><Relationship Id="rId2" Type="http://schemas.openxmlformats.org/officeDocument/2006/relationships/image" Target="../media/image1.jpeg"/><Relationship Id="rId16" Type="http://schemas.openxmlformats.org/officeDocument/2006/relationships/slide" Target="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11" Type="http://schemas.openxmlformats.org/officeDocument/2006/relationships/diagramQuickStyle" Target="../diagrams/quickStyle1.xml"/><Relationship Id="rId5" Type="http://schemas.openxmlformats.org/officeDocument/2006/relationships/image" Target="../media/image3.jpeg"/><Relationship Id="rId15" Type="http://schemas.openxmlformats.org/officeDocument/2006/relationships/slide" Target="slide13.xml"/><Relationship Id="rId10" Type="http://schemas.openxmlformats.org/officeDocument/2006/relationships/diagramLayout" Target="../diagrams/layout1.xml"/><Relationship Id="rId19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diagramData" Target="../diagrams/data1.xml"/><Relationship Id="rId1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46.jpeg"/><Relationship Id="rId3" Type="http://schemas.openxmlformats.org/officeDocument/2006/relationships/image" Target="../media/image8.jpeg"/><Relationship Id="rId7" Type="http://schemas.openxmlformats.org/officeDocument/2006/relationships/slide" Target="slide10.xml"/><Relationship Id="rId12" Type="http://schemas.openxmlformats.org/officeDocument/2006/relationships/image" Target="../media/image4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image" Target="../media/image44.jpeg"/><Relationship Id="rId5" Type="http://schemas.openxmlformats.org/officeDocument/2006/relationships/slide" Target="slide11.xml"/><Relationship Id="rId15" Type="http://schemas.openxmlformats.org/officeDocument/2006/relationships/image" Target="../media/image48.jpeg"/><Relationship Id="rId10" Type="http://schemas.openxmlformats.org/officeDocument/2006/relationships/slide" Target="slide12.xml"/><Relationship Id="rId4" Type="http://schemas.openxmlformats.org/officeDocument/2006/relationships/image" Target="../media/image42.jpeg"/><Relationship Id="rId9" Type="http://schemas.openxmlformats.org/officeDocument/2006/relationships/slide" Target="slide1.xml"/><Relationship Id="rId14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13" Type="http://schemas.openxmlformats.org/officeDocument/2006/relationships/image" Target="../media/image57.jpeg"/><Relationship Id="rId18" Type="http://schemas.openxmlformats.org/officeDocument/2006/relationships/image" Target="../media/image8.jpeg"/><Relationship Id="rId3" Type="http://schemas.openxmlformats.org/officeDocument/2006/relationships/image" Target="../media/image49.jpeg"/><Relationship Id="rId7" Type="http://schemas.openxmlformats.org/officeDocument/2006/relationships/image" Target="../media/image51.jpeg"/><Relationship Id="rId12" Type="http://schemas.openxmlformats.org/officeDocument/2006/relationships/image" Target="../media/image56.jpeg"/><Relationship Id="rId17" Type="http://schemas.openxmlformats.org/officeDocument/2006/relationships/image" Target="../media/image7.jpeg"/><Relationship Id="rId2" Type="http://schemas.openxmlformats.org/officeDocument/2006/relationships/image" Target="../media/image1.jpeg"/><Relationship Id="rId16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eg"/><Relationship Id="rId11" Type="http://schemas.openxmlformats.org/officeDocument/2006/relationships/image" Target="../media/image55.jpeg"/><Relationship Id="rId5" Type="http://schemas.openxmlformats.org/officeDocument/2006/relationships/image" Target="../media/image43.jpeg"/><Relationship Id="rId15" Type="http://schemas.openxmlformats.org/officeDocument/2006/relationships/image" Target="../media/image59.jpeg"/><Relationship Id="rId10" Type="http://schemas.openxmlformats.org/officeDocument/2006/relationships/image" Target="../media/image54.png"/><Relationship Id="rId4" Type="http://schemas.openxmlformats.org/officeDocument/2006/relationships/slide" Target="slide11.xml"/><Relationship Id="rId9" Type="http://schemas.openxmlformats.org/officeDocument/2006/relationships/image" Target="../media/image53.jpeg"/><Relationship Id="rId14" Type="http://schemas.openxmlformats.org/officeDocument/2006/relationships/image" Target="../media/image5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slide" Target="slide10.xml"/></Relationships>
</file>

<file path=ppt/slides/_rels/slide13.xml.rels><?xml version="1.0" encoding="UTF-8" standalone="yes" ?><Relationships xmlns="http://schemas.openxmlformats.org/package/2006/relationships"><Relationship Id="rId8" Target="../media/image67.jpeg" Type="http://schemas.openxmlformats.org/officeDocument/2006/relationships/image"/><Relationship Id="rId3" Target="slide1.xml" Type="http://schemas.openxmlformats.org/officeDocument/2006/relationships/slide"/><Relationship Id="rId7" Target="../media/image6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65.jpeg" Type="http://schemas.openxmlformats.org/officeDocument/2006/relationships/image"/><Relationship Id="rId5" Target="../media/image64.jpeg" Type="http://schemas.openxmlformats.org/officeDocument/2006/relationships/image"/><Relationship Id="rId4" Target="../media/image8.jpeg" Type="http://schemas.openxmlformats.org/officeDocument/2006/relationships/image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68.jpeg"/><Relationship Id="rId7" Type="http://schemas.openxmlformats.org/officeDocument/2006/relationships/slide" Target="slid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5" Type="http://schemas.openxmlformats.org/officeDocument/2006/relationships/image" Target="../media/image60.png"/><Relationship Id="rId10" Type="http://schemas.openxmlformats.org/officeDocument/2006/relationships/image" Target="../media/image7.jpeg"/><Relationship Id="rId4" Type="http://schemas.openxmlformats.org/officeDocument/2006/relationships/slide" Target="slide14.xml"/><Relationship Id="rId9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8.jpe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6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6.xml"/><Relationship Id="rId5" Type="http://schemas.openxmlformats.org/officeDocument/2006/relationships/diagramLayout" Target="../diagrams/layout6.xml"/><Relationship Id="rId4" Type="http://schemas.openxmlformats.org/officeDocument/2006/relationships/diagramData" Target="../diagrams/data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1.xml"/><Relationship Id="rId5" Type="http://schemas.openxmlformats.org/officeDocument/2006/relationships/image" Target="../media/image7.jpeg"/><Relationship Id="rId4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2.xml"/><Relationship Id="rId11" Type="http://schemas.openxmlformats.org/officeDocument/2006/relationships/slide" Target="slide10.xml"/><Relationship Id="rId5" Type="http://schemas.openxmlformats.org/officeDocument/2006/relationships/diagramLayout" Target="../diagrams/layout2.xml"/><Relationship Id="rId10" Type="http://schemas.openxmlformats.org/officeDocument/2006/relationships/slide" Target="slide4.xml"/><Relationship Id="rId4" Type="http://schemas.openxmlformats.org/officeDocument/2006/relationships/diagramData" Target="../diagrams/data2.xml"/><Relationship Id="rId9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diagramData" Target="../diagrams/data7.xml"/><Relationship Id="rId7" Type="http://schemas.openxmlformats.org/officeDocument/2006/relationships/slide" Target="slide20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8.jpeg"/><Relationship Id="rId4" Type="http://schemas.openxmlformats.org/officeDocument/2006/relationships/diagramLayout" Target="../diagrams/layout7.xml"/><Relationship Id="rId9" Type="http://schemas.openxmlformats.org/officeDocument/2006/relationships/slide" Target="slide1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go.ru/wp-content/uploads/2010/09/McDouall-187x300.jpg" TargetMode="External"/><Relationship Id="rId13" Type="http://schemas.openxmlformats.org/officeDocument/2006/relationships/hyperlink" Target="http://0.tqn.com/d/goaustralia/1/0/8/h/piccaninnycreek.jpg" TargetMode="External"/><Relationship Id="rId18" Type="http://schemas.openxmlformats.org/officeDocument/2006/relationships/hyperlink" Target="http://img1.liveinternet.ru/images/attach/c/0/52/762/52762115_shop_items_catalog_image113842.jpg" TargetMode="External"/><Relationship Id="rId3" Type="http://schemas.openxmlformats.org/officeDocument/2006/relationships/image" Target="../media/image8.jpeg"/><Relationship Id="rId7" Type="http://schemas.openxmlformats.org/officeDocument/2006/relationships/hyperlink" Target="http://images20.snimka.bg/004598861-big.jpg" TargetMode="External"/><Relationship Id="rId12" Type="http://schemas.openxmlformats.org/officeDocument/2006/relationships/hyperlink" Target="http://s54.radikal.ru/i146/0910/03/53167e29f26b.jpg" TargetMode="External"/><Relationship Id="rId17" Type="http://schemas.openxmlformats.org/officeDocument/2006/relationships/hyperlink" Target="http://www.1000turov.ru/imgs/sv_photo/1/r_p_49c3b86bdc5af54c08fa834ad10c429e.jpg" TargetMode="External"/><Relationship Id="rId2" Type="http://schemas.openxmlformats.org/officeDocument/2006/relationships/image" Target="../media/image1.jpeg"/><Relationship Id="rId16" Type="http://schemas.openxmlformats.org/officeDocument/2006/relationships/hyperlink" Target="http://lifeglobe.net/media/entry/895/1111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static.diary.ru/userdir/4/5/4/1/454125/45256186.jpg" TargetMode="External"/><Relationship Id="rId11" Type="http://schemas.openxmlformats.org/officeDocument/2006/relationships/hyperlink" Target="http://dic.academic.ru/pictures/wiki/files/102/flinders-mathew.jpg" TargetMode="External"/><Relationship Id="rId5" Type="http://schemas.openxmlformats.org/officeDocument/2006/relationships/hyperlink" Target="http://www.tgt.ru/maps/history/153.gif" TargetMode="External"/><Relationship Id="rId15" Type="http://schemas.openxmlformats.org/officeDocument/2006/relationships/hyperlink" Target="http://www.poedem.ru/images/catalogs/australia/Pic/Cities/uluru_skalaajers/UluruKataTjutaNationalPark_2.JPG" TargetMode="External"/><Relationship Id="rId10" Type="http://schemas.openxmlformats.org/officeDocument/2006/relationships/hyperlink" Target="http://upload.wikimedia.org/wikipedia/commons/thumb/9/95/Duyfken_replica,_Swan_River.jpg/800px-Duyfken_replica,_Swan_River.jpg" TargetMode="External"/><Relationship Id="rId4" Type="http://schemas.openxmlformats.org/officeDocument/2006/relationships/hyperlink" Target="http://australia.com.ua/img/gallery/106_sm.jpg" TargetMode="External"/><Relationship Id="rId9" Type="http://schemas.openxmlformats.org/officeDocument/2006/relationships/hyperlink" Target="http://img15.nnm.ru/3/e/7/9/5/ee59946d6bd48779e49377d5ac8.jpg" TargetMode="External"/><Relationship Id="rId14" Type="http://schemas.openxmlformats.org/officeDocument/2006/relationships/hyperlink" Target="http://img-fotki.yandex.ru/get/3105/vakurov99.1e/0_1afcb_394feb28_XL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farm1.static.flickr.com/162/368927584_ecd8c7fdb7.jpg?v=0" TargetMode="External"/><Relationship Id="rId13" Type="http://schemas.openxmlformats.org/officeDocument/2006/relationships/slide" Target="slide1.xml"/><Relationship Id="rId3" Type="http://schemas.openxmlformats.org/officeDocument/2006/relationships/hyperlink" Target="http://www.amoeba.com/sized-images?src=/uploads/blog/Eric_B/abel-tasman-3-sized.jpg&amp;fitType=exact&amp;width=287&amp;height=335" TargetMode="External"/><Relationship Id="rId7" Type="http://schemas.openxmlformats.org/officeDocument/2006/relationships/hyperlink" Target="http://www.poedem.ru/images/catalogs/australia/Pic/Cities/uluru_skalaajers/UluruKataTjutaNationalPark_2.JPG" TargetMode="External"/><Relationship Id="rId12" Type="http://schemas.openxmlformats.org/officeDocument/2006/relationships/hyperlink" Target="http://upload.wikimedia.org/wikipedia/commons/9/95/Duyfken_replica,_Swan_River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karakumi.ru/ris/desert/katatjuta.jpg" TargetMode="External"/><Relationship Id="rId11" Type="http://schemas.openxmlformats.org/officeDocument/2006/relationships/hyperlink" Target="http://content.foto.mail.ru/mail/sg22/43/i-253.jpg" TargetMode="External"/><Relationship Id="rId5" Type="http://schemas.openxmlformats.org/officeDocument/2006/relationships/hyperlink" Target="http://www.karakumi.ru/ris/desert/pinakles.jpg" TargetMode="External"/><Relationship Id="rId10" Type="http://schemas.openxmlformats.org/officeDocument/2006/relationships/hyperlink" Target="http://www.intergid.ru/modules/tourism/photogallery/excursion/484/3.jpg" TargetMode="External"/><Relationship Id="rId4" Type="http://schemas.openxmlformats.org/officeDocument/2006/relationships/hyperlink" Target="http://www.1000turov.ru/imgs/sv_photo/1/r_p_c4c4bae0fe808e0a9a3b78b24475ce18.jpg" TargetMode="External"/><Relationship Id="rId9" Type="http://schemas.openxmlformats.org/officeDocument/2006/relationships/hyperlink" Target="http://upload.wikimedia.org/wikipedia/commons/thumb/5/5e/The_great_dividing_range.jpg/300px-The_great_dividing_range.jpg" TargetMode="External"/><Relationship Id="rId14" Type="http://schemas.openxmlformats.org/officeDocument/2006/relationships/image" Target="../media/image8.jpeg"/></Relationships>
</file>

<file path=ppt/slides/_rels/slide3.xml.rels><?xml version="1.0" encoding="UTF-8" standalone="yes" ?><Relationships xmlns="http://schemas.openxmlformats.org/package/2006/relationships"><Relationship Id="rId8" Target="../media/image13.jpeg" Type="http://schemas.openxmlformats.org/officeDocument/2006/relationships/image"/><Relationship Id="rId13" Target="../media/image17.jpeg" Type="http://schemas.openxmlformats.org/officeDocument/2006/relationships/image"/><Relationship Id="rId3" Target="../diagrams/data3.xml" Type="http://schemas.openxmlformats.org/officeDocument/2006/relationships/diagramData"/><Relationship Id="rId7" Target="../media/image12.jpeg" Type="http://schemas.openxmlformats.org/officeDocument/2006/relationships/image"/><Relationship Id="rId12" Target="../media/image16.jpeg" Type="http://schemas.openxmlformats.org/officeDocument/2006/relationships/image"/><Relationship Id="rId2" Target="../media/image1.jpeg" Type="http://schemas.openxmlformats.org/officeDocument/2006/relationships/image"/><Relationship Id="rId16" Target="../media/image20.jpeg" Type="http://schemas.openxmlformats.org/officeDocument/2006/relationships/image"/><Relationship Id="rId1" Target="../slideLayouts/slideLayout1.xml" Type="http://schemas.openxmlformats.org/officeDocument/2006/relationships/slideLayout"/><Relationship Id="rId6" Target="../diagrams/colors3.xml" Type="http://schemas.openxmlformats.org/officeDocument/2006/relationships/diagramColors"/><Relationship Id="rId11" Target="../media/image15.jpeg" Type="http://schemas.openxmlformats.org/officeDocument/2006/relationships/image"/><Relationship Id="rId5" Target="../diagrams/quickStyle3.xml" Type="http://schemas.openxmlformats.org/officeDocument/2006/relationships/diagramQuickStyle"/><Relationship Id="rId15" Target="../media/image19.jpeg" Type="http://schemas.openxmlformats.org/officeDocument/2006/relationships/image"/><Relationship Id="rId10" Target="../charts/chart1.xml" Type="http://schemas.openxmlformats.org/officeDocument/2006/relationships/chart"/><Relationship Id="rId4" Target="../diagrams/layout3.xml" Type="http://schemas.openxmlformats.org/officeDocument/2006/relationships/diagramLayout"/><Relationship Id="rId9" Target="../media/image14.jpeg" Type="http://schemas.openxmlformats.org/officeDocument/2006/relationships/image"/><Relationship Id="rId14" Target="../media/image18.jpeg" Type="http://schemas.openxmlformats.org/officeDocument/2006/relationships/image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slide" Target="slide6.xml"/><Relationship Id="rId3" Type="http://schemas.openxmlformats.org/officeDocument/2006/relationships/diagramData" Target="../diagrams/data4.xml"/><Relationship Id="rId7" Type="http://schemas.openxmlformats.org/officeDocument/2006/relationships/slide" Target="slide2.xml"/><Relationship Id="rId12" Type="http://schemas.openxmlformats.org/officeDocument/2006/relationships/image" Target="../media/image7.jpeg"/><Relationship Id="rId2" Type="http://schemas.openxmlformats.org/officeDocument/2006/relationships/image" Target="../media/image1.jpeg"/><Relationship Id="rId16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4.xml"/><Relationship Id="rId11" Type="http://schemas.openxmlformats.org/officeDocument/2006/relationships/slide" Target="slide7.xml"/><Relationship Id="rId5" Type="http://schemas.openxmlformats.org/officeDocument/2006/relationships/diagramQuickStyle" Target="../diagrams/quickStyle4.xml"/><Relationship Id="rId15" Type="http://schemas.openxmlformats.org/officeDocument/2006/relationships/slide" Target="slide9.xml"/><Relationship Id="rId10" Type="http://schemas.openxmlformats.org/officeDocument/2006/relationships/image" Target="../media/image26.png"/><Relationship Id="rId4" Type="http://schemas.openxmlformats.org/officeDocument/2006/relationships/diagramLayout" Target="../diagrams/layout4.xml"/><Relationship Id="rId9" Type="http://schemas.openxmlformats.org/officeDocument/2006/relationships/slide" Target="slide5.xml"/><Relationship Id="rId1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7.jpeg"/><Relationship Id="rId7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28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slide" Target="slide4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slide" Target="slide4.xml"/></Relationships>
</file>

<file path=ppt/slides/_rels/slide8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7" Target="../media/image36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../media/image35.jpeg" Type="http://schemas.openxmlformats.org/officeDocument/2006/relationships/image"/><Relationship Id="rId5" Target="slide2.xml" Type="http://schemas.openxmlformats.org/officeDocument/2006/relationships/slide"/><Relationship Id="rId4" Target="slide4.xml" Type="http://schemas.openxmlformats.org/officeDocument/2006/relationships/slide"/></Relationships>
</file>

<file path=ppt/slides/_rels/slide9.xml.rels><?xml version="1.0" encoding="UTF-8" standalone="yes" ?><Relationships xmlns="http://schemas.openxmlformats.org/package/2006/relationships"><Relationship Id="rId8" Target="../media/image39.jpeg" Type="http://schemas.openxmlformats.org/officeDocument/2006/relationships/image"/><Relationship Id="rId3" Target="../media/image8.jpeg" Type="http://schemas.openxmlformats.org/officeDocument/2006/relationships/image"/><Relationship Id="rId7" Target="../media/image38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.xml" Type="http://schemas.openxmlformats.org/officeDocument/2006/relationships/slideLayout"/><Relationship Id="rId6" Target="slide9.xml" Type="http://schemas.openxmlformats.org/officeDocument/2006/relationships/slide"/><Relationship Id="rId5" Target="../media/image37.jpeg" Type="http://schemas.openxmlformats.org/officeDocument/2006/relationships/image"/><Relationship Id="rId10" Target="../media/image41.jpeg" Type="http://schemas.openxmlformats.org/officeDocument/2006/relationships/image"/><Relationship Id="rId4" Target="slide4.xml" Type="http://schemas.openxmlformats.org/officeDocument/2006/relationships/slide"/><Relationship Id="rId9" Target="../media/image40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ятиугольник 12">
            <a:hlinkClick r:id="rId3" action="ppaction://hlinksldjump" tooltip="ресурсы"/>
          </p:cNvPr>
          <p:cNvSpPr/>
          <p:nvPr/>
        </p:nvSpPr>
        <p:spPr>
          <a:xfrm rot="10800000" flipH="1">
            <a:off x="8215338" y="6143644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57158" y="4500570"/>
            <a:ext cx="8501122" cy="1323439"/>
          </a:xfrm>
          <a:prstGeom prst="rect">
            <a:avLst/>
          </a:prstGeom>
          <a:noFill/>
        </p:spPr>
        <p:txBody>
          <a:bodyPr wrap="square" rtlCol="0">
            <a:prstTxWarp prst="textArch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72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страна наоборот</a:t>
            </a:r>
            <a:endParaRPr lang="ru-RU" sz="72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2786050" y="2214554"/>
            <a:ext cx="3286148" cy="3067071"/>
            <a:chOff x="3000364" y="1928802"/>
            <a:chExt cx="3286148" cy="3067071"/>
          </a:xfrm>
        </p:grpSpPr>
        <p:pic>
          <p:nvPicPr>
            <p:cNvPr id="28" name="Рисунок 27" descr="australia_satelite_map.jpg"/>
            <p:cNvPicPr>
              <a:picLocks noChangeAspect="1"/>
            </p:cNvPicPr>
            <p:nvPr/>
          </p:nvPicPr>
          <p:blipFill>
            <a:blip r:embed="rId4" cstate="email">
              <a:lum bright="70000" contrast="-70000"/>
            </a:blip>
            <a:stretch>
              <a:fillRect/>
            </a:stretch>
          </p:blipFill>
          <p:spPr>
            <a:xfrm>
              <a:off x="3000364" y="1928802"/>
              <a:ext cx="3286148" cy="3067071"/>
            </a:xfrm>
            <a:prstGeom prst="ellipse">
              <a:avLst/>
            </a:prstGeom>
            <a:effectLst>
              <a:softEdge rad="12700"/>
            </a:effectLst>
          </p:spPr>
        </p:pic>
        <p:pic>
          <p:nvPicPr>
            <p:cNvPr id="18" name="Рисунок 17" descr="55_1573.jpg"/>
            <p:cNvPicPr>
              <a:picLocks noChangeAspect="1"/>
            </p:cNvPicPr>
            <p:nvPr/>
          </p:nvPicPr>
          <p:blipFill>
            <a:blip r:embed="rId5" cstate="email">
              <a:lum bright="70000" contrast="-70000"/>
            </a:blip>
            <a:srcRect/>
            <a:stretch>
              <a:fillRect/>
            </a:stretch>
          </p:blipFill>
          <p:spPr>
            <a:xfrm>
              <a:off x="3214678" y="2928934"/>
              <a:ext cx="928694" cy="923615"/>
            </a:xfrm>
            <a:prstGeom prst="ellipse">
              <a:avLst/>
            </a:prstGeom>
          </p:spPr>
        </p:pic>
        <p:pic>
          <p:nvPicPr>
            <p:cNvPr id="17" name="Рисунок 16" descr="0_8e32_2685f704_-1-XL.jpeg"/>
            <p:cNvPicPr>
              <a:picLocks noChangeAspect="1"/>
            </p:cNvPicPr>
            <p:nvPr/>
          </p:nvPicPr>
          <p:blipFill>
            <a:blip r:embed="rId6" cstate="email">
              <a:lum bright="70000" contrast="-70000"/>
            </a:blip>
            <a:srcRect/>
            <a:stretch>
              <a:fillRect/>
            </a:stretch>
          </p:blipFill>
          <p:spPr>
            <a:xfrm>
              <a:off x="4214810" y="2000240"/>
              <a:ext cx="857256" cy="875493"/>
            </a:xfrm>
            <a:prstGeom prst="ellipse">
              <a:avLst/>
            </a:prstGeom>
          </p:spPr>
        </p:pic>
        <p:pic>
          <p:nvPicPr>
            <p:cNvPr id="19" name="Рисунок 18" descr="1264758762_45.jpg"/>
            <p:cNvPicPr>
              <a:picLocks noChangeAspect="1"/>
            </p:cNvPicPr>
            <p:nvPr/>
          </p:nvPicPr>
          <p:blipFill>
            <a:blip r:embed="rId7" cstate="email">
              <a:lum bright="70000" contrast="-70000"/>
            </a:blip>
            <a:srcRect/>
            <a:stretch>
              <a:fillRect/>
            </a:stretch>
          </p:blipFill>
          <p:spPr>
            <a:xfrm>
              <a:off x="4214810" y="2857496"/>
              <a:ext cx="1278905" cy="926155"/>
            </a:xfrm>
            <a:prstGeom prst="ellipse">
              <a:avLst/>
            </a:prstGeom>
          </p:spPr>
        </p:pic>
        <p:pic>
          <p:nvPicPr>
            <p:cNvPr id="23" name="Рисунок 22" descr="46.jpg"/>
            <p:cNvPicPr>
              <a:picLocks noChangeAspect="1"/>
            </p:cNvPicPr>
            <p:nvPr/>
          </p:nvPicPr>
          <p:blipFill>
            <a:blip r:embed="rId8" cstate="email">
              <a:lum bright="70000" contrast="-70000"/>
            </a:blip>
            <a:stretch>
              <a:fillRect/>
            </a:stretch>
          </p:blipFill>
          <p:spPr>
            <a:xfrm>
              <a:off x="5214942" y="3571876"/>
              <a:ext cx="868840" cy="714380"/>
            </a:xfrm>
            <a:prstGeom prst="ellipse">
              <a:avLst/>
            </a:prstGeom>
          </p:spPr>
        </p:pic>
      </p:grpSp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642910" y="857232"/>
            <a:ext cx="7772400" cy="1541463"/>
          </a:xfrm>
        </p:spPr>
        <p:txBody>
          <a:bodyPr>
            <a:prstTxWarp prst="textArchUp">
              <a:avLst/>
            </a:prstTxWarp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72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Австралия</a:t>
            </a:r>
            <a:endParaRPr lang="ru-RU" sz="72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0" name="Схема 29"/>
          <p:cNvGraphicFramePr/>
          <p:nvPr/>
        </p:nvGraphicFramePr>
        <p:xfrm>
          <a:off x="0" y="1500174"/>
          <a:ext cx="8715404" cy="41434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31" name="Скругленный прямоугольник 30">
            <a:hlinkClick r:id="rId13" action="ppaction://hlinksldjump"/>
          </p:cNvPr>
          <p:cNvSpPr/>
          <p:nvPr/>
        </p:nvSpPr>
        <p:spPr>
          <a:xfrm>
            <a:off x="3643306" y="1500174"/>
            <a:ext cx="1571636" cy="914400"/>
          </a:xfrm>
          <a:prstGeom prst="roundRect">
            <a:avLst/>
          </a:prstGeom>
          <a:blipFill dpi="0" rotWithShape="1">
            <a:blip r:embed="rId14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кругленный прямоугольник 15">
            <a:hlinkClick r:id="rId15" action="ppaction://hlinksldjump"/>
          </p:cNvPr>
          <p:cNvSpPr/>
          <p:nvPr/>
        </p:nvSpPr>
        <p:spPr>
          <a:xfrm>
            <a:off x="1785918" y="2714620"/>
            <a:ext cx="1714512" cy="914400"/>
          </a:xfrm>
          <a:prstGeom prst="roundRect">
            <a:avLst/>
          </a:prstGeom>
          <a:blipFill dpi="0" rotWithShape="1">
            <a:blip r:embed="rId14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кругленный прямоугольник 19">
            <a:hlinkClick r:id="rId16" action="ppaction://hlinksldjump"/>
          </p:cNvPr>
          <p:cNvSpPr/>
          <p:nvPr/>
        </p:nvSpPr>
        <p:spPr>
          <a:xfrm>
            <a:off x="2214546" y="4429132"/>
            <a:ext cx="1714512" cy="914400"/>
          </a:xfrm>
          <a:prstGeom prst="roundRect">
            <a:avLst/>
          </a:prstGeom>
          <a:blipFill dpi="0" rotWithShape="1">
            <a:blip r:embed="rId14">
              <a:alphaModFix amt="21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Скругленный прямоугольник 20">
            <a:hlinkClick r:id="rId17" action="ppaction://hlinksldjump"/>
          </p:cNvPr>
          <p:cNvSpPr/>
          <p:nvPr/>
        </p:nvSpPr>
        <p:spPr>
          <a:xfrm>
            <a:off x="5357818" y="2643182"/>
            <a:ext cx="1571636" cy="914400"/>
          </a:xfrm>
          <a:prstGeom prst="roundRect">
            <a:avLst/>
          </a:prstGeom>
          <a:blipFill dpi="0" rotWithShape="1">
            <a:blip r:embed="rId14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Скругленный прямоугольник 21">
            <a:hlinkClick r:id="rId18" action="ppaction://hlinksldjump"/>
          </p:cNvPr>
          <p:cNvSpPr/>
          <p:nvPr/>
        </p:nvSpPr>
        <p:spPr>
          <a:xfrm>
            <a:off x="4929190" y="4357694"/>
            <a:ext cx="1571636" cy="928694"/>
          </a:xfrm>
          <a:prstGeom prst="roundRect">
            <a:avLst/>
          </a:prstGeom>
          <a:blipFill dpi="0" rotWithShape="1">
            <a:blip r:embed="rId14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1142976" y="6143644"/>
            <a:ext cx="63579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Моисеенко О.П. учитель географии МОУ «СОШ№4» г. Миасс</a:t>
            </a:r>
            <a:endParaRPr lang="ru-RU" sz="14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Умножение 24">
            <a:hlinkClick r:id="" action="ppaction://hlinkshowjump?jump=endshow"/>
          </p:cNvPr>
          <p:cNvSpPr/>
          <p:nvPr/>
        </p:nvSpPr>
        <p:spPr>
          <a:xfrm>
            <a:off x="214282" y="5857892"/>
            <a:ext cx="714375" cy="714375"/>
          </a:xfrm>
          <a:prstGeom prst="mathMultiply">
            <a:avLst/>
          </a:prstGeom>
          <a:blipFill>
            <a:blip r:embed="rId19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357158" y="5857892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4929190" y="214290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рельефа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4" descr="Scan0006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14281" y="285728"/>
            <a:ext cx="4355249" cy="3929090"/>
          </a:xfrm>
          <a:prstGeom prst="rect">
            <a:avLst/>
          </a:prstGeom>
          <a:ln w="38100" cap="sq">
            <a:noFill/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3" name="Picture 4" descr="Scan0006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143901" y="1000108"/>
            <a:ext cx="407086" cy="367253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5" name="Picture 4" descr="Scan000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072462" y="3000372"/>
            <a:ext cx="407086" cy="367253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8" name="Полилиния 37"/>
          <p:cNvSpPr/>
          <p:nvPr/>
        </p:nvSpPr>
        <p:spPr>
          <a:xfrm>
            <a:off x="2976664" y="642026"/>
            <a:ext cx="1289386" cy="2898842"/>
          </a:xfrm>
          <a:custGeom>
            <a:avLst/>
            <a:gdLst>
              <a:gd name="connsiteX0" fmla="*/ 58366 w 1289386"/>
              <a:gd name="connsiteY0" fmla="*/ 0 h 2898842"/>
              <a:gd name="connsiteX1" fmla="*/ 116732 w 1289386"/>
              <a:gd name="connsiteY1" fmla="*/ 214008 h 2898842"/>
              <a:gd name="connsiteX2" fmla="*/ 136187 w 1289386"/>
              <a:gd name="connsiteY2" fmla="*/ 272374 h 2898842"/>
              <a:gd name="connsiteX3" fmla="*/ 175098 w 1289386"/>
              <a:gd name="connsiteY3" fmla="*/ 564204 h 2898842"/>
              <a:gd name="connsiteX4" fmla="*/ 252919 w 1289386"/>
              <a:gd name="connsiteY4" fmla="*/ 680936 h 2898842"/>
              <a:gd name="connsiteX5" fmla="*/ 291830 w 1289386"/>
              <a:gd name="connsiteY5" fmla="*/ 739302 h 2898842"/>
              <a:gd name="connsiteX6" fmla="*/ 330740 w 1289386"/>
              <a:gd name="connsiteY6" fmla="*/ 914400 h 2898842"/>
              <a:gd name="connsiteX7" fmla="*/ 408562 w 1289386"/>
              <a:gd name="connsiteY7" fmla="*/ 1031131 h 2898842"/>
              <a:gd name="connsiteX8" fmla="*/ 447472 w 1289386"/>
              <a:gd name="connsiteY8" fmla="*/ 1089497 h 2898842"/>
              <a:gd name="connsiteX9" fmla="*/ 505838 w 1289386"/>
              <a:gd name="connsiteY9" fmla="*/ 1128408 h 2898842"/>
              <a:gd name="connsiteX10" fmla="*/ 544749 w 1289386"/>
              <a:gd name="connsiteY10" fmla="*/ 1186774 h 2898842"/>
              <a:gd name="connsiteX11" fmla="*/ 603115 w 1289386"/>
              <a:gd name="connsiteY11" fmla="*/ 1225685 h 2898842"/>
              <a:gd name="connsiteX12" fmla="*/ 661481 w 1289386"/>
              <a:gd name="connsiteY12" fmla="*/ 1284051 h 2898842"/>
              <a:gd name="connsiteX13" fmla="*/ 739302 w 1289386"/>
              <a:gd name="connsiteY13" fmla="*/ 1459148 h 2898842"/>
              <a:gd name="connsiteX14" fmla="*/ 778213 w 1289386"/>
              <a:gd name="connsiteY14" fmla="*/ 1595336 h 2898842"/>
              <a:gd name="connsiteX15" fmla="*/ 817123 w 1289386"/>
              <a:gd name="connsiteY15" fmla="*/ 1653702 h 2898842"/>
              <a:gd name="connsiteX16" fmla="*/ 836579 w 1289386"/>
              <a:gd name="connsiteY16" fmla="*/ 1712068 h 2898842"/>
              <a:gd name="connsiteX17" fmla="*/ 894945 w 1289386"/>
              <a:gd name="connsiteY17" fmla="*/ 1828800 h 2898842"/>
              <a:gd name="connsiteX18" fmla="*/ 875489 w 1289386"/>
              <a:gd name="connsiteY18" fmla="*/ 1984442 h 2898842"/>
              <a:gd name="connsiteX19" fmla="*/ 758757 w 1289386"/>
              <a:gd name="connsiteY19" fmla="*/ 2101174 h 2898842"/>
              <a:gd name="connsiteX20" fmla="*/ 700391 w 1289386"/>
              <a:gd name="connsiteY20" fmla="*/ 2217906 h 2898842"/>
              <a:gd name="connsiteX21" fmla="*/ 622570 w 1289386"/>
              <a:gd name="connsiteY21" fmla="*/ 2354093 h 2898842"/>
              <a:gd name="connsiteX22" fmla="*/ 603115 w 1289386"/>
              <a:gd name="connsiteY22" fmla="*/ 2412459 h 2898842"/>
              <a:gd name="connsiteX23" fmla="*/ 525293 w 1289386"/>
              <a:gd name="connsiteY23" fmla="*/ 2529191 h 2898842"/>
              <a:gd name="connsiteX24" fmla="*/ 486383 w 1289386"/>
              <a:gd name="connsiteY24" fmla="*/ 2665378 h 2898842"/>
              <a:gd name="connsiteX25" fmla="*/ 505838 w 1289386"/>
              <a:gd name="connsiteY25" fmla="*/ 2743200 h 2898842"/>
              <a:gd name="connsiteX26" fmla="*/ 661481 w 1289386"/>
              <a:gd name="connsiteY26" fmla="*/ 2879387 h 2898842"/>
              <a:gd name="connsiteX27" fmla="*/ 719847 w 1289386"/>
              <a:gd name="connsiteY27" fmla="*/ 2898842 h 2898842"/>
              <a:gd name="connsiteX28" fmla="*/ 778213 w 1289386"/>
              <a:gd name="connsiteY28" fmla="*/ 2859931 h 2898842"/>
              <a:gd name="connsiteX29" fmla="*/ 836579 w 1289386"/>
              <a:gd name="connsiteY29" fmla="*/ 2665378 h 2898842"/>
              <a:gd name="connsiteX30" fmla="*/ 933855 w 1289386"/>
              <a:gd name="connsiteY30" fmla="*/ 2568102 h 2898842"/>
              <a:gd name="connsiteX31" fmla="*/ 992221 w 1289386"/>
              <a:gd name="connsiteY31" fmla="*/ 2451370 h 2898842"/>
              <a:gd name="connsiteX32" fmla="*/ 1070042 w 1289386"/>
              <a:gd name="connsiteY32" fmla="*/ 2081719 h 2898842"/>
              <a:gd name="connsiteX33" fmla="*/ 1128408 w 1289386"/>
              <a:gd name="connsiteY33" fmla="*/ 2042808 h 2898842"/>
              <a:gd name="connsiteX34" fmla="*/ 1186774 w 1289386"/>
              <a:gd name="connsiteY34" fmla="*/ 1984442 h 2898842"/>
              <a:gd name="connsiteX35" fmla="*/ 1245140 w 1289386"/>
              <a:gd name="connsiteY35" fmla="*/ 1964987 h 2898842"/>
              <a:gd name="connsiteX36" fmla="*/ 1284051 w 1289386"/>
              <a:gd name="connsiteY36" fmla="*/ 1906621 h 2898842"/>
              <a:gd name="connsiteX37" fmla="*/ 1245140 w 1289386"/>
              <a:gd name="connsiteY37" fmla="*/ 1614791 h 2898842"/>
              <a:gd name="connsiteX38" fmla="*/ 1206230 w 1289386"/>
              <a:gd name="connsiteY38" fmla="*/ 1536970 h 2898842"/>
              <a:gd name="connsiteX39" fmla="*/ 1167319 w 1289386"/>
              <a:gd name="connsiteY39" fmla="*/ 1361872 h 2898842"/>
              <a:gd name="connsiteX40" fmla="*/ 1089498 w 1289386"/>
              <a:gd name="connsiteY40" fmla="*/ 1245140 h 2898842"/>
              <a:gd name="connsiteX41" fmla="*/ 933855 w 1289386"/>
              <a:gd name="connsiteY41" fmla="*/ 1070042 h 2898842"/>
              <a:gd name="connsiteX42" fmla="*/ 875489 w 1289386"/>
              <a:gd name="connsiteY42" fmla="*/ 1031131 h 2898842"/>
              <a:gd name="connsiteX43" fmla="*/ 797668 w 1289386"/>
              <a:gd name="connsiteY43" fmla="*/ 914400 h 2898842"/>
              <a:gd name="connsiteX44" fmla="*/ 758757 w 1289386"/>
              <a:gd name="connsiteY44" fmla="*/ 856034 h 2898842"/>
              <a:gd name="connsiteX45" fmla="*/ 642025 w 1289386"/>
              <a:gd name="connsiteY45" fmla="*/ 739302 h 2898842"/>
              <a:gd name="connsiteX46" fmla="*/ 583659 w 1289386"/>
              <a:gd name="connsiteY46" fmla="*/ 680936 h 2898842"/>
              <a:gd name="connsiteX47" fmla="*/ 408562 w 1289386"/>
              <a:gd name="connsiteY47" fmla="*/ 544748 h 2898842"/>
              <a:gd name="connsiteX48" fmla="*/ 369651 w 1289386"/>
              <a:gd name="connsiteY48" fmla="*/ 486383 h 2898842"/>
              <a:gd name="connsiteX49" fmla="*/ 350196 w 1289386"/>
              <a:gd name="connsiteY49" fmla="*/ 428017 h 2898842"/>
              <a:gd name="connsiteX50" fmla="*/ 311285 w 1289386"/>
              <a:gd name="connsiteY50" fmla="*/ 350195 h 2898842"/>
              <a:gd name="connsiteX51" fmla="*/ 291830 w 1289386"/>
              <a:gd name="connsiteY51" fmla="*/ 233463 h 2898842"/>
              <a:gd name="connsiteX52" fmla="*/ 272374 w 1289386"/>
              <a:gd name="connsiteY52" fmla="*/ 175097 h 2898842"/>
              <a:gd name="connsiteX53" fmla="*/ 214008 w 1289386"/>
              <a:gd name="connsiteY53" fmla="*/ 38910 h 2898842"/>
              <a:gd name="connsiteX54" fmla="*/ 155642 w 1289386"/>
              <a:gd name="connsiteY54" fmla="*/ 0 h 2898842"/>
              <a:gd name="connsiteX55" fmla="*/ 77821 w 1289386"/>
              <a:gd name="connsiteY55" fmla="*/ 19455 h 2898842"/>
              <a:gd name="connsiteX56" fmla="*/ 58366 w 1289386"/>
              <a:gd name="connsiteY56" fmla="*/ 77821 h 2898842"/>
              <a:gd name="connsiteX57" fmla="*/ 0 w 1289386"/>
              <a:gd name="connsiteY57" fmla="*/ 58365 h 2898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289386" h="2898842">
                <a:moveTo>
                  <a:pt x="58366" y="0"/>
                </a:moveTo>
                <a:cubicBezTo>
                  <a:pt x="85865" y="137498"/>
                  <a:pt x="67363" y="65902"/>
                  <a:pt x="116732" y="214008"/>
                </a:cubicBezTo>
                <a:lnTo>
                  <a:pt x="136187" y="272374"/>
                </a:lnTo>
                <a:cubicBezTo>
                  <a:pt x="137568" y="288945"/>
                  <a:pt x="136140" y="494081"/>
                  <a:pt x="175098" y="564204"/>
                </a:cubicBezTo>
                <a:cubicBezTo>
                  <a:pt x="197809" y="605084"/>
                  <a:pt x="226979" y="642025"/>
                  <a:pt x="252919" y="680936"/>
                </a:cubicBezTo>
                <a:lnTo>
                  <a:pt x="291830" y="739302"/>
                </a:lnTo>
                <a:cubicBezTo>
                  <a:pt x="297108" y="770972"/>
                  <a:pt x="307934" y="873349"/>
                  <a:pt x="330740" y="914400"/>
                </a:cubicBezTo>
                <a:cubicBezTo>
                  <a:pt x="353451" y="955280"/>
                  <a:pt x="382622" y="992221"/>
                  <a:pt x="408562" y="1031131"/>
                </a:cubicBezTo>
                <a:cubicBezTo>
                  <a:pt x="421532" y="1050586"/>
                  <a:pt x="428017" y="1076527"/>
                  <a:pt x="447472" y="1089497"/>
                </a:cubicBezTo>
                <a:lnTo>
                  <a:pt x="505838" y="1128408"/>
                </a:lnTo>
                <a:cubicBezTo>
                  <a:pt x="518808" y="1147863"/>
                  <a:pt x="528215" y="1170240"/>
                  <a:pt x="544749" y="1186774"/>
                </a:cubicBezTo>
                <a:cubicBezTo>
                  <a:pt x="561283" y="1203308"/>
                  <a:pt x="585152" y="1210716"/>
                  <a:pt x="603115" y="1225685"/>
                </a:cubicBezTo>
                <a:cubicBezTo>
                  <a:pt x="624252" y="1243299"/>
                  <a:pt x="642026" y="1264596"/>
                  <a:pt x="661481" y="1284051"/>
                </a:cubicBezTo>
                <a:cubicBezTo>
                  <a:pt x="707785" y="1422965"/>
                  <a:pt x="677639" y="1366656"/>
                  <a:pt x="739302" y="1459148"/>
                </a:cubicBezTo>
                <a:cubicBezTo>
                  <a:pt x="745537" y="1484089"/>
                  <a:pt x="764255" y="1567420"/>
                  <a:pt x="778213" y="1595336"/>
                </a:cubicBezTo>
                <a:cubicBezTo>
                  <a:pt x="788670" y="1616250"/>
                  <a:pt x="806666" y="1632788"/>
                  <a:pt x="817123" y="1653702"/>
                </a:cubicBezTo>
                <a:cubicBezTo>
                  <a:pt x="826294" y="1672045"/>
                  <a:pt x="827408" y="1693725"/>
                  <a:pt x="836579" y="1712068"/>
                </a:cubicBezTo>
                <a:cubicBezTo>
                  <a:pt x="912009" y="1862927"/>
                  <a:pt x="846042" y="1682095"/>
                  <a:pt x="894945" y="1828800"/>
                </a:cubicBezTo>
                <a:cubicBezTo>
                  <a:pt x="888460" y="1880681"/>
                  <a:pt x="898871" y="1937677"/>
                  <a:pt x="875489" y="1984442"/>
                </a:cubicBezTo>
                <a:cubicBezTo>
                  <a:pt x="850880" y="2033660"/>
                  <a:pt x="758757" y="2101174"/>
                  <a:pt x="758757" y="2101174"/>
                </a:cubicBezTo>
                <a:cubicBezTo>
                  <a:pt x="723087" y="2208186"/>
                  <a:pt x="760735" y="2112303"/>
                  <a:pt x="700391" y="2217906"/>
                </a:cubicBezTo>
                <a:cubicBezTo>
                  <a:pt x="601656" y="2390693"/>
                  <a:pt x="717371" y="2211893"/>
                  <a:pt x="622570" y="2354093"/>
                </a:cubicBezTo>
                <a:cubicBezTo>
                  <a:pt x="616085" y="2373548"/>
                  <a:pt x="613074" y="2394532"/>
                  <a:pt x="603115" y="2412459"/>
                </a:cubicBezTo>
                <a:cubicBezTo>
                  <a:pt x="580404" y="2453339"/>
                  <a:pt x="525293" y="2529191"/>
                  <a:pt x="525293" y="2529191"/>
                </a:cubicBezTo>
                <a:cubicBezTo>
                  <a:pt x="516119" y="2556714"/>
                  <a:pt x="486383" y="2640949"/>
                  <a:pt x="486383" y="2665378"/>
                </a:cubicBezTo>
                <a:cubicBezTo>
                  <a:pt x="486383" y="2692117"/>
                  <a:pt x="495305" y="2718623"/>
                  <a:pt x="505838" y="2743200"/>
                </a:cubicBezTo>
                <a:cubicBezTo>
                  <a:pt x="532318" y="2804987"/>
                  <a:pt x="602039" y="2859573"/>
                  <a:pt x="661481" y="2879387"/>
                </a:cubicBezTo>
                <a:lnTo>
                  <a:pt x="719847" y="2898842"/>
                </a:lnTo>
                <a:cubicBezTo>
                  <a:pt x="739302" y="2885872"/>
                  <a:pt x="765820" y="2879759"/>
                  <a:pt x="778213" y="2859931"/>
                </a:cubicBezTo>
                <a:cubicBezTo>
                  <a:pt x="837651" y="2764830"/>
                  <a:pt x="799305" y="2752351"/>
                  <a:pt x="836579" y="2665378"/>
                </a:cubicBezTo>
                <a:cubicBezTo>
                  <a:pt x="862520" y="2604849"/>
                  <a:pt x="881973" y="2602689"/>
                  <a:pt x="933855" y="2568102"/>
                </a:cubicBezTo>
                <a:cubicBezTo>
                  <a:pt x="958631" y="2530938"/>
                  <a:pt x="987746" y="2498358"/>
                  <a:pt x="992221" y="2451370"/>
                </a:cubicBezTo>
                <a:cubicBezTo>
                  <a:pt x="1028005" y="2075634"/>
                  <a:pt x="898099" y="2139032"/>
                  <a:pt x="1070042" y="2081719"/>
                </a:cubicBezTo>
                <a:cubicBezTo>
                  <a:pt x="1089497" y="2068749"/>
                  <a:pt x="1110445" y="2057777"/>
                  <a:pt x="1128408" y="2042808"/>
                </a:cubicBezTo>
                <a:cubicBezTo>
                  <a:pt x="1149545" y="2025194"/>
                  <a:pt x="1163881" y="1999704"/>
                  <a:pt x="1186774" y="1984442"/>
                </a:cubicBezTo>
                <a:cubicBezTo>
                  <a:pt x="1203837" y="1973066"/>
                  <a:pt x="1225685" y="1971472"/>
                  <a:pt x="1245140" y="1964987"/>
                </a:cubicBezTo>
                <a:cubicBezTo>
                  <a:pt x="1258110" y="1945532"/>
                  <a:pt x="1282496" y="1929952"/>
                  <a:pt x="1284051" y="1906621"/>
                </a:cubicBezTo>
                <a:cubicBezTo>
                  <a:pt x="1289386" y="1826602"/>
                  <a:pt x="1282334" y="1701577"/>
                  <a:pt x="1245140" y="1614791"/>
                </a:cubicBezTo>
                <a:cubicBezTo>
                  <a:pt x="1233715" y="1588134"/>
                  <a:pt x="1219200" y="1562910"/>
                  <a:pt x="1206230" y="1536970"/>
                </a:cubicBezTo>
                <a:cubicBezTo>
                  <a:pt x="1200952" y="1505301"/>
                  <a:pt x="1190125" y="1402923"/>
                  <a:pt x="1167319" y="1361872"/>
                </a:cubicBezTo>
                <a:cubicBezTo>
                  <a:pt x="1144608" y="1320992"/>
                  <a:pt x="1115438" y="1284051"/>
                  <a:pt x="1089498" y="1245140"/>
                </a:cubicBezTo>
                <a:cubicBezTo>
                  <a:pt x="1042715" y="1174965"/>
                  <a:pt x="1013813" y="1123348"/>
                  <a:pt x="933855" y="1070042"/>
                </a:cubicBezTo>
                <a:lnTo>
                  <a:pt x="875489" y="1031131"/>
                </a:lnTo>
                <a:lnTo>
                  <a:pt x="797668" y="914400"/>
                </a:lnTo>
                <a:cubicBezTo>
                  <a:pt x="784698" y="894945"/>
                  <a:pt x="775291" y="872568"/>
                  <a:pt x="758757" y="856034"/>
                </a:cubicBezTo>
                <a:lnTo>
                  <a:pt x="642025" y="739302"/>
                </a:lnTo>
                <a:cubicBezTo>
                  <a:pt x="622570" y="719847"/>
                  <a:pt x="606552" y="696198"/>
                  <a:pt x="583659" y="680936"/>
                </a:cubicBezTo>
                <a:cubicBezTo>
                  <a:pt x="502307" y="626701"/>
                  <a:pt x="465710" y="613326"/>
                  <a:pt x="408562" y="544748"/>
                </a:cubicBezTo>
                <a:cubicBezTo>
                  <a:pt x="393593" y="526785"/>
                  <a:pt x="382621" y="505838"/>
                  <a:pt x="369651" y="486383"/>
                </a:cubicBezTo>
                <a:cubicBezTo>
                  <a:pt x="363166" y="466928"/>
                  <a:pt x="358274" y="446867"/>
                  <a:pt x="350196" y="428017"/>
                </a:cubicBezTo>
                <a:cubicBezTo>
                  <a:pt x="338771" y="401359"/>
                  <a:pt x="319619" y="377974"/>
                  <a:pt x="311285" y="350195"/>
                </a:cubicBezTo>
                <a:cubicBezTo>
                  <a:pt x="299950" y="312411"/>
                  <a:pt x="300387" y="271971"/>
                  <a:pt x="291830" y="233463"/>
                </a:cubicBezTo>
                <a:cubicBezTo>
                  <a:pt x="287381" y="213444"/>
                  <a:pt x="278008" y="194816"/>
                  <a:pt x="272374" y="175097"/>
                </a:cubicBezTo>
                <a:cubicBezTo>
                  <a:pt x="254513" y="112585"/>
                  <a:pt x="261398" y="86299"/>
                  <a:pt x="214008" y="38910"/>
                </a:cubicBezTo>
                <a:cubicBezTo>
                  <a:pt x="197474" y="22376"/>
                  <a:pt x="175097" y="12970"/>
                  <a:pt x="155642" y="0"/>
                </a:cubicBezTo>
                <a:cubicBezTo>
                  <a:pt x="129702" y="6485"/>
                  <a:pt x="98700" y="2751"/>
                  <a:pt x="77821" y="19455"/>
                </a:cubicBezTo>
                <a:cubicBezTo>
                  <a:pt x="61807" y="32266"/>
                  <a:pt x="76709" y="68650"/>
                  <a:pt x="58366" y="77821"/>
                </a:cubicBezTo>
                <a:cubicBezTo>
                  <a:pt x="40023" y="86992"/>
                  <a:pt x="0" y="58365"/>
                  <a:pt x="0" y="58365"/>
                </a:cubicBezTo>
              </a:path>
            </a:pathLst>
          </a:custGeom>
          <a:ln w="571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4" name="Полилиния 43"/>
          <p:cNvSpPr/>
          <p:nvPr/>
        </p:nvSpPr>
        <p:spPr>
          <a:xfrm>
            <a:off x="2354094" y="1750979"/>
            <a:ext cx="1463945" cy="1699410"/>
          </a:xfrm>
          <a:custGeom>
            <a:avLst/>
            <a:gdLst>
              <a:gd name="connsiteX0" fmla="*/ 797668 w 1463945"/>
              <a:gd name="connsiteY0" fmla="*/ 1692612 h 1699410"/>
              <a:gd name="connsiteX1" fmla="*/ 875489 w 1463945"/>
              <a:gd name="connsiteY1" fmla="*/ 1459149 h 1699410"/>
              <a:gd name="connsiteX2" fmla="*/ 914400 w 1463945"/>
              <a:gd name="connsiteY2" fmla="*/ 1400783 h 1699410"/>
              <a:gd name="connsiteX3" fmla="*/ 1050587 w 1463945"/>
              <a:gd name="connsiteY3" fmla="*/ 1342417 h 1699410"/>
              <a:gd name="connsiteX4" fmla="*/ 1225685 w 1463945"/>
              <a:gd name="connsiteY4" fmla="*/ 1206230 h 1699410"/>
              <a:gd name="connsiteX5" fmla="*/ 1284051 w 1463945"/>
              <a:gd name="connsiteY5" fmla="*/ 1167319 h 1699410"/>
              <a:gd name="connsiteX6" fmla="*/ 1322961 w 1463945"/>
              <a:gd name="connsiteY6" fmla="*/ 1108953 h 1699410"/>
              <a:gd name="connsiteX7" fmla="*/ 1420238 w 1463945"/>
              <a:gd name="connsiteY7" fmla="*/ 1011676 h 1699410"/>
              <a:gd name="connsiteX8" fmla="*/ 1420238 w 1463945"/>
              <a:gd name="connsiteY8" fmla="*/ 680936 h 1699410"/>
              <a:gd name="connsiteX9" fmla="*/ 1381327 w 1463945"/>
              <a:gd name="connsiteY9" fmla="*/ 622570 h 1699410"/>
              <a:gd name="connsiteX10" fmla="*/ 1322961 w 1463945"/>
              <a:gd name="connsiteY10" fmla="*/ 544749 h 1699410"/>
              <a:gd name="connsiteX11" fmla="*/ 1284051 w 1463945"/>
              <a:gd name="connsiteY11" fmla="*/ 486383 h 1699410"/>
              <a:gd name="connsiteX12" fmla="*/ 1167319 w 1463945"/>
              <a:gd name="connsiteY12" fmla="*/ 408561 h 1699410"/>
              <a:gd name="connsiteX13" fmla="*/ 1070042 w 1463945"/>
              <a:gd name="connsiteY13" fmla="*/ 233464 h 1699410"/>
              <a:gd name="connsiteX14" fmla="*/ 1011676 w 1463945"/>
              <a:gd name="connsiteY14" fmla="*/ 175098 h 1699410"/>
              <a:gd name="connsiteX15" fmla="*/ 856034 w 1463945"/>
              <a:gd name="connsiteY15" fmla="*/ 38910 h 1699410"/>
              <a:gd name="connsiteX16" fmla="*/ 719846 w 1463945"/>
              <a:gd name="connsiteY16" fmla="*/ 0 h 1699410"/>
              <a:gd name="connsiteX17" fmla="*/ 389106 w 1463945"/>
              <a:gd name="connsiteY17" fmla="*/ 38910 h 1699410"/>
              <a:gd name="connsiteX18" fmla="*/ 272374 w 1463945"/>
              <a:gd name="connsiteY18" fmla="*/ 77821 h 1699410"/>
              <a:gd name="connsiteX19" fmla="*/ 214008 w 1463945"/>
              <a:gd name="connsiteY19" fmla="*/ 97276 h 1699410"/>
              <a:gd name="connsiteX20" fmla="*/ 155642 w 1463945"/>
              <a:gd name="connsiteY20" fmla="*/ 136187 h 1699410"/>
              <a:gd name="connsiteX21" fmla="*/ 97276 w 1463945"/>
              <a:gd name="connsiteY21" fmla="*/ 252919 h 1699410"/>
              <a:gd name="connsiteX22" fmla="*/ 77821 w 1463945"/>
              <a:gd name="connsiteY22" fmla="*/ 350195 h 1699410"/>
              <a:gd name="connsiteX23" fmla="*/ 38910 w 1463945"/>
              <a:gd name="connsiteY23" fmla="*/ 466927 h 1699410"/>
              <a:gd name="connsiteX24" fmla="*/ 0 w 1463945"/>
              <a:gd name="connsiteY24" fmla="*/ 603115 h 1699410"/>
              <a:gd name="connsiteX25" fmla="*/ 19455 w 1463945"/>
              <a:gd name="connsiteY25" fmla="*/ 914400 h 1699410"/>
              <a:gd name="connsiteX26" fmla="*/ 38910 w 1463945"/>
              <a:gd name="connsiteY26" fmla="*/ 972766 h 1699410"/>
              <a:gd name="connsiteX27" fmla="*/ 58366 w 1463945"/>
              <a:gd name="connsiteY27" fmla="*/ 1050587 h 1699410"/>
              <a:gd name="connsiteX28" fmla="*/ 97276 w 1463945"/>
              <a:gd name="connsiteY28" fmla="*/ 1167319 h 1699410"/>
              <a:gd name="connsiteX29" fmla="*/ 97276 w 1463945"/>
              <a:gd name="connsiteY29" fmla="*/ 1245140 h 169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1463945" h="1699410">
                <a:moveTo>
                  <a:pt x="797668" y="1692612"/>
                </a:moveTo>
                <a:cubicBezTo>
                  <a:pt x="922340" y="1609499"/>
                  <a:pt x="820044" y="1699410"/>
                  <a:pt x="875489" y="1459149"/>
                </a:cubicBezTo>
                <a:cubicBezTo>
                  <a:pt x="880747" y="1436365"/>
                  <a:pt x="896437" y="1415752"/>
                  <a:pt x="914400" y="1400783"/>
                </a:cubicBezTo>
                <a:cubicBezTo>
                  <a:pt x="946456" y="1374069"/>
                  <a:pt x="1010038" y="1355933"/>
                  <a:pt x="1050587" y="1342417"/>
                </a:cubicBezTo>
                <a:cubicBezTo>
                  <a:pt x="1142021" y="1250983"/>
                  <a:pt x="1086059" y="1299314"/>
                  <a:pt x="1225685" y="1206230"/>
                </a:cubicBezTo>
                <a:lnTo>
                  <a:pt x="1284051" y="1167319"/>
                </a:lnTo>
                <a:cubicBezTo>
                  <a:pt x="1297021" y="1147864"/>
                  <a:pt x="1306427" y="1125487"/>
                  <a:pt x="1322961" y="1108953"/>
                </a:cubicBezTo>
                <a:cubicBezTo>
                  <a:pt x="1452666" y="979246"/>
                  <a:pt x="1316473" y="1167323"/>
                  <a:pt x="1420238" y="1011676"/>
                </a:cubicBezTo>
                <a:cubicBezTo>
                  <a:pt x="1463945" y="880552"/>
                  <a:pt x="1461266" y="913428"/>
                  <a:pt x="1420238" y="680936"/>
                </a:cubicBezTo>
                <a:cubicBezTo>
                  <a:pt x="1416174" y="657909"/>
                  <a:pt x="1394918" y="641597"/>
                  <a:pt x="1381327" y="622570"/>
                </a:cubicBezTo>
                <a:cubicBezTo>
                  <a:pt x="1362480" y="596184"/>
                  <a:pt x="1341808" y="571135"/>
                  <a:pt x="1322961" y="544749"/>
                </a:cubicBezTo>
                <a:cubicBezTo>
                  <a:pt x="1309370" y="525722"/>
                  <a:pt x="1301648" y="501780"/>
                  <a:pt x="1284051" y="486383"/>
                </a:cubicBezTo>
                <a:cubicBezTo>
                  <a:pt x="1248857" y="455588"/>
                  <a:pt x="1167319" y="408561"/>
                  <a:pt x="1167319" y="408561"/>
                </a:cubicBezTo>
                <a:cubicBezTo>
                  <a:pt x="1142854" y="335167"/>
                  <a:pt x="1136939" y="300361"/>
                  <a:pt x="1070042" y="233464"/>
                </a:cubicBezTo>
                <a:cubicBezTo>
                  <a:pt x="1050587" y="214009"/>
                  <a:pt x="1029290" y="196235"/>
                  <a:pt x="1011676" y="175098"/>
                </a:cubicBezTo>
                <a:cubicBezTo>
                  <a:pt x="950567" y="101766"/>
                  <a:pt x="984739" y="81811"/>
                  <a:pt x="856034" y="38910"/>
                </a:cubicBezTo>
                <a:cubicBezTo>
                  <a:pt x="772301" y="11000"/>
                  <a:pt x="817563" y="24429"/>
                  <a:pt x="719846" y="0"/>
                </a:cubicBezTo>
                <a:cubicBezTo>
                  <a:pt x="553576" y="12790"/>
                  <a:pt x="513127" y="1704"/>
                  <a:pt x="389106" y="38910"/>
                </a:cubicBezTo>
                <a:cubicBezTo>
                  <a:pt x="349820" y="50696"/>
                  <a:pt x="311285" y="64851"/>
                  <a:pt x="272374" y="77821"/>
                </a:cubicBezTo>
                <a:lnTo>
                  <a:pt x="214008" y="97276"/>
                </a:lnTo>
                <a:cubicBezTo>
                  <a:pt x="194553" y="110246"/>
                  <a:pt x="172176" y="119653"/>
                  <a:pt x="155642" y="136187"/>
                </a:cubicBezTo>
                <a:cubicBezTo>
                  <a:pt x="123943" y="167886"/>
                  <a:pt x="107825" y="210725"/>
                  <a:pt x="97276" y="252919"/>
                </a:cubicBezTo>
                <a:cubicBezTo>
                  <a:pt x="89256" y="284999"/>
                  <a:pt x="86522" y="318293"/>
                  <a:pt x="77821" y="350195"/>
                </a:cubicBezTo>
                <a:cubicBezTo>
                  <a:pt x="67029" y="389765"/>
                  <a:pt x="48857" y="427136"/>
                  <a:pt x="38910" y="466927"/>
                </a:cubicBezTo>
                <a:cubicBezTo>
                  <a:pt x="14481" y="564644"/>
                  <a:pt x="27910" y="519382"/>
                  <a:pt x="0" y="603115"/>
                </a:cubicBezTo>
                <a:cubicBezTo>
                  <a:pt x="6485" y="706877"/>
                  <a:pt x="8572" y="811007"/>
                  <a:pt x="19455" y="914400"/>
                </a:cubicBezTo>
                <a:cubicBezTo>
                  <a:pt x="21602" y="934795"/>
                  <a:pt x="33276" y="953047"/>
                  <a:pt x="38910" y="972766"/>
                </a:cubicBezTo>
                <a:cubicBezTo>
                  <a:pt x="46256" y="998476"/>
                  <a:pt x="50683" y="1024976"/>
                  <a:pt x="58366" y="1050587"/>
                </a:cubicBezTo>
                <a:cubicBezTo>
                  <a:pt x="70152" y="1089873"/>
                  <a:pt x="97276" y="1126304"/>
                  <a:pt x="97276" y="1167319"/>
                </a:cubicBezTo>
                <a:lnTo>
                  <a:pt x="97276" y="1245140"/>
                </a:lnTo>
              </a:path>
            </a:pathLst>
          </a:custGeom>
          <a:ln w="5715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Овал 20">
            <a:hlinkClick r:id="rId7" action="ppaction://hlinksldjump" tooltip="снимок"/>
          </p:cNvPr>
          <p:cNvSpPr/>
          <p:nvPr/>
        </p:nvSpPr>
        <p:spPr>
          <a:xfrm>
            <a:off x="2285984" y="1500174"/>
            <a:ext cx="1200152" cy="2214578"/>
          </a:xfrm>
          <a:prstGeom prst="ellipse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0" name="Полилиния 29"/>
          <p:cNvSpPr/>
          <p:nvPr/>
        </p:nvSpPr>
        <p:spPr>
          <a:xfrm>
            <a:off x="304800" y="1747520"/>
            <a:ext cx="1466261" cy="1432319"/>
          </a:xfrm>
          <a:custGeom>
            <a:avLst/>
            <a:gdLst>
              <a:gd name="connsiteX0" fmla="*/ 772160 w 1466261"/>
              <a:gd name="connsiteY0" fmla="*/ 60960 h 1432319"/>
              <a:gd name="connsiteX1" fmla="*/ 894080 w 1466261"/>
              <a:gd name="connsiteY1" fmla="*/ 142240 h 1432319"/>
              <a:gd name="connsiteX2" fmla="*/ 1117600 w 1466261"/>
              <a:gd name="connsiteY2" fmla="*/ 203200 h 1432319"/>
              <a:gd name="connsiteX3" fmla="*/ 1178560 w 1466261"/>
              <a:gd name="connsiteY3" fmla="*/ 243840 h 1432319"/>
              <a:gd name="connsiteX4" fmla="*/ 1300480 w 1466261"/>
              <a:gd name="connsiteY4" fmla="*/ 284480 h 1432319"/>
              <a:gd name="connsiteX5" fmla="*/ 1361440 w 1466261"/>
              <a:gd name="connsiteY5" fmla="*/ 304800 h 1432319"/>
              <a:gd name="connsiteX6" fmla="*/ 1422400 w 1466261"/>
              <a:gd name="connsiteY6" fmla="*/ 365760 h 1432319"/>
              <a:gd name="connsiteX7" fmla="*/ 1442720 w 1466261"/>
              <a:gd name="connsiteY7" fmla="*/ 447040 h 1432319"/>
              <a:gd name="connsiteX8" fmla="*/ 1463040 w 1466261"/>
              <a:gd name="connsiteY8" fmla="*/ 508000 h 1432319"/>
              <a:gd name="connsiteX9" fmla="*/ 1422400 w 1466261"/>
              <a:gd name="connsiteY9" fmla="*/ 833120 h 1432319"/>
              <a:gd name="connsiteX10" fmla="*/ 1381760 w 1466261"/>
              <a:gd name="connsiteY10" fmla="*/ 894080 h 1432319"/>
              <a:gd name="connsiteX11" fmla="*/ 1320800 w 1466261"/>
              <a:gd name="connsiteY11" fmla="*/ 1016000 h 1432319"/>
              <a:gd name="connsiteX12" fmla="*/ 1259840 w 1466261"/>
              <a:gd name="connsiteY12" fmla="*/ 1056640 h 1432319"/>
              <a:gd name="connsiteX13" fmla="*/ 1158240 w 1466261"/>
              <a:gd name="connsiteY13" fmla="*/ 1239520 h 1432319"/>
              <a:gd name="connsiteX14" fmla="*/ 1097280 w 1466261"/>
              <a:gd name="connsiteY14" fmla="*/ 1280160 h 1432319"/>
              <a:gd name="connsiteX15" fmla="*/ 1056640 w 1466261"/>
              <a:gd name="connsiteY15" fmla="*/ 1341120 h 1432319"/>
              <a:gd name="connsiteX16" fmla="*/ 975360 w 1466261"/>
              <a:gd name="connsiteY16" fmla="*/ 1361440 h 1432319"/>
              <a:gd name="connsiteX17" fmla="*/ 772160 w 1466261"/>
              <a:gd name="connsiteY17" fmla="*/ 1422400 h 1432319"/>
              <a:gd name="connsiteX18" fmla="*/ 609600 w 1466261"/>
              <a:gd name="connsiteY18" fmla="*/ 1381760 h 1432319"/>
              <a:gd name="connsiteX19" fmla="*/ 548640 w 1466261"/>
              <a:gd name="connsiteY19" fmla="*/ 1341120 h 1432319"/>
              <a:gd name="connsiteX20" fmla="*/ 487680 w 1466261"/>
              <a:gd name="connsiteY20" fmla="*/ 1280160 h 1432319"/>
              <a:gd name="connsiteX21" fmla="*/ 365760 w 1466261"/>
              <a:gd name="connsiteY21" fmla="*/ 1198880 h 1432319"/>
              <a:gd name="connsiteX22" fmla="*/ 325120 w 1466261"/>
              <a:gd name="connsiteY22" fmla="*/ 1137920 h 1432319"/>
              <a:gd name="connsiteX23" fmla="*/ 203200 w 1466261"/>
              <a:gd name="connsiteY23" fmla="*/ 1036320 h 1432319"/>
              <a:gd name="connsiteX24" fmla="*/ 162560 w 1466261"/>
              <a:gd name="connsiteY24" fmla="*/ 975360 h 1432319"/>
              <a:gd name="connsiteX25" fmla="*/ 101600 w 1466261"/>
              <a:gd name="connsiteY25" fmla="*/ 914400 h 1432319"/>
              <a:gd name="connsiteX26" fmla="*/ 60960 w 1466261"/>
              <a:gd name="connsiteY26" fmla="*/ 792480 h 1432319"/>
              <a:gd name="connsiteX27" fmla="*/ 20320 w 1466261"/>
              <a:gd name="connsiteY27" fmla="*/ 731520 h 1432319"/>
              <a:gd name="connsiteX28" fmla="*/ 0 w 1466261"/>
              <a:gd name="connsiteY28" fmla="*/ 629920 h 1432319"/>
              <a:gd name="connsiteX29" fmla="*/ 101600 w 1466261"/>
              <a:gd name="connsiteY29" fmla="*/ 345440 h 1432319"/>
              <a:gd name="connsiteX30" fmla="*/ 223520 w 1466261"/>
              <a:gd name="connsiteY30" fmla="*/ 264160 h 1432319"/>
              <a:gd name="connsiteX31" fmla="*/ 345440 w 1466261"/>
              <a:gd name="connsiteY31" fmla="*/ 142240 h 1432319"/>
              <a:gd name="connsiteX32" fmla="*/ 528320 w 1466261"/>
              <a:gd name="connsiteY32" fmla="*/ 40640 h 1432319"/>
              <a:gd name="connsiteX33" fmla="*/ 589280 w 1466261"/>
              <a:gd name="connsiteY33" fmla="*/ 0 h 1432319"/>
              <a:gd name="connsiteX34" fmla="*/ 690880 w 1466261"/>
              <a:gd name="connsiteY34" fmla="*/ 20320 h 1432319"/>
              <a:gd name="connsiteX35" fmla="*/ 853440 w 1466261"/>
              <a:gd name="connsiteY35" fmla="*/ 60960 h 143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66261" h="1432319">
                <a:moveTo>
                  <a:pt x="772160" y="60960"/>
                </a:moveTo>
                <a:cubicBezTo>
                  <a:pt x="812800" y="88053"/>
                  <a:pt x="846185" y="132661"/>
                  <a:pt x="894080" y="142240"/>
                </a:cubicBezTo>
                <a:cubicBezTo>
                  <a:pt x="948607" y="153145"/>
                  <a:pt x="1073404" y="173736"/>
                  <a:pt x="1117600" y="203200"/>
                </a:cubicBezTo>
                <a:cubicBezTo>
                  <a:pt x="1137920" y="216747"/>
                  <a:pt x="1156243" y="233921"/>
                  <a:pt x="1178560" y="243840"/>
                </a:cubicBezTo>
                <a:cubicBezTo>
                  <a:pt x="1217706" y="261238"/>
                  <a:pt x="1259840" y="270933"/>
                  <a:pt x="1300480" y="284480"/>
                </a:cubicBezTo>
                <a:lnTo>
                  <a:pt x="1361440" y="304800"/>
                </a:lnTo>
                <a:cubicBezTo>
                  <a:pt x="1381760" y="325120"/>
                  <a:pt x="1408143" y="340809"/>
                  <a:pt x="1422400" y="365760"/>
                </a:cubicBezTo>
                <a:cubicBezTo>
                  <a:pt x="1436256" y="390008"/>
                  <a:pt x="1435048" y="420187"/>
                  <a:pt x="1442720" y="447040"/>
                </a:cubicBezTo>
                <a:cubicBezTo>
                  <a:pt x="1448604" y="467635"/>
                  <a:pt x="1456267" y="487680"/>
                  <a:pt x="1463040" y="508000"/>
                </a:cubicBezTo>
                <a:cubicBezTo>
                  <a:pt x="1459162" y="558419"/>
                  <a:pt x="1466261" y="745398"/>
                  <a:pt x="1422400" y="833120"/>
                </a:cubicBezTo>
                <a:cubicBezTo>
                  <a:pt x="1411478" y="854963"/>
                  <a:pt x="1392682" y="872237"/>
                  <a:pt x="1381760" y="894080"/>
                </a:cubicBezTo>
                <a:cubicBezTo>
                  <a:pt x="1348706" y="960187"/>
                  <a:pt x="1379034" y="957766"/>
                  <a:pt x="1320800" y="1016000"/>
                </a:cubicBezTo>
                <a:cubicBezTo>
                  <a:pt x="1303531" y="1033269"/>
                  <a:pt x="1280160" y="1043093"/>
                  <a:pt x="1259840" y="1056640"/>
                </a:cubicBezTo>
                <a:cubicBezTo>
                  <a:pt x="1238665" y="1120165"/>
                  <a:pt x="1218129" y="1199594"/>
                  <a:pt x="1158240" y="1239520"/>
                </a:cubicBezTo>
                <a:lnTo>
                  <a:pt x="1097280" y="1280160"/>
                </a:lnTo>
                <a:cubicBezTo>
                  <a:pt x="1083733" y="1300480"/>
                  <a:pt x="1076960" y="1327573"/>
                  <a:pt x="1056640" y="1341120"/>
                </a:cubicBezTo>
                <a:cubicBezTo>
                  <a:pt x="1033403" y="1356611"/>
                  <a:pt x="1001509" y="1351634"/>
                  <a:pt x="975360" y="1361440"/>
                </a:cubicBezTo>
                <a:cubicBezTo>
                  <a:pt x="786351" y="1432319"/>
                  <a:pt x="1020364" y="1381033"/>
                  <a:pt x="772160" y="1422400"/>
                </a:cubicBezTo>
                <a:cubicBezTo>
                  <a:pt x="733516" y="1414671"/>
                  <a:pt x="651256" y="1402588"/>
                  <a:pt x="609600" y="1381760"/>
                </a:cubicBezTo>
                <a:cubicBezTo>
                  <a:pt x="587757" y="1370838"/>
                  <a:pt x="567401" y="1356754"/>
                  <a:pt x="548640" y="1341120"/>
                </a:cubicBezTo>
                <a:cubicBezTo>
                  <a:pt x="526564" y="1322723"/>
                  <a:pt x="510363" y="1297803"/>
                  <a:pt x="487680" y="1280160"/>
                </a:cubicBezTo>
                <a:cubicBezTo>
                  <a:pt x="449126" y="1250173"/>
                  <a:pt x="365760" y="1198880"/>
                  <a:pt x="365760" y="1198880"/>
                </a:cubicBezTo>
                <a:cubicBezTo>
                  <a:pt x="352213" y="1178560"/>
                  <a:pt x="340754" y="1156681"/>
                  <a:pt x="325120" y="1137920"/>
                </a:cubicBezTo>
                <a:cubicBezTo>
                  <a:pt x="276227" y="1079248"/>
                  <a:pt x="263140" y="1076280"/>
                  <a:pt x="203200" y="1036320"/>
                </a:cubicBezTo>
                <a:cubicBezTo>
                  <a:pt x="189653" y="1016000"/>
                  <a:pt x="178194" y="994121"/>
                  <a:pt x="162560" y="975360"/>
                </a:cubicBezTo>
                <a:cubicBezTo>
                  <a:pt x="144163" y="953284"/>
                  <a:pt x="115556" y="939520"/>
                  <a:pt x="101600" y="914400"/>
                </a:cubicBezTo>
                <a:cubicBezTo>
                  <a:pt x="80796" y="876953"/>
                  <a:pt x="84722" y="828124"/>
                  <a:pt x="60960" y="792480"/>
                </a:cubicBezTo>
                <a:lnTo>
                  <a:pt x="20320" y="731520"/>
                </a:lnTo>
                <a:cubicBezTo>
                  <a:pt x="13547" y="697653"/>
                  <a:pt x="0" y="664457"/>
                  <a:pt x="0" y="629920"/>
                </a:cubicBezTo>
                <a:cubicBezTo>
                  <a:pt x="0" y="540430"/>
                  <a:pt x="13622" y="404092"/>
                  <a:pt x="101600" y="345440"/>
                </a:cubicBezTo>
                <a:cubicBezTo>
                  <a:pt x="142240" y="318347"/>
                  <a:pt x="188983" y="298697"/>
                  <a:pt x="223520" y="264160"/>
                </a:cubicBezTo>
                <a:cubicBezTo>
                  <a:pt x="264160" y="223520"/>
                  <a:pt x="290916" y="160415"/>
                  <a:pt x="345440" y="142240"/>
                </a:cubicBezTo>
                <a:cubicBezTo>
                  <a:pt x="452737" y="106474"/>
                  <a:pt x="388578" y="133801"/>
                  <a:pt x="528320" y="40640"/>
                </a:cubicBezTo>
                <a:lnTo>
                  <a:pt x="589280" y="0"/>
                </a:lnTo>
                <a:cubicBezTo>
                  <a:pt x="623147" y="6773"/>
                  <a:pt x="656813" y="14642"/>
                  <a:pt x="690880" y="20320"/>
                </a:cubicBezTo>
                <a:cubicBezTo>
                  <a:pt x="846938" y="46330"/>
                  <a:pt x="798386" y="5906"/>
                  <a:pt x="853440" y="60960"/>
                </a:cubicBezTo>
              </a:path>
            </a:pathLst>
          </a:cu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Овал 33"/>
          <p:cNvSpPr/>
          <p:nvPr/>
        </p:nvSpPr>
        <p:spPr>
          <a:xfrm>
            <a:off x="428596" y="1857364"/>
            <a:ext cx="1214446" cy="1285884"/>
          </a:xfrm>
          <a:prstGeom prst="ellipse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1214414" y="6000768"/>
            <a:ext cx="3143272" cy="5107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Максимальная высота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72000" y="6000768"/>
            <a:ext cx="3143272" cy="5107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Минимальная высота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214414" y="6000768"/>
            <a:ext cx="3143272" cy="5107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2228 м - г. Косцюшко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 rot="10800000" flipV="1">
            <a:off x="4572000" y="6000768"/>
            <a:ext cx="3143272" cy="5107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-15 м. озеро Эйр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ятиугольник 13">
            <a:hlinkClick r:id="rId9" action="ppaction://hlinksldjump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37" name="Picture 4" descr="Scan000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072462" y="5143512"/>
            <a:ext cx="407086" cy="367253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7" name="Овал 46">
            <a:hlinkClick r:id="rId7" action="ppaction://hlinksldjump" tooltip="снимки"/>
          </p:cNvPr>
          <p:cNvSpPr/>
          <p:nvPr/>
        </p:nvSpPr>
        <p:spPr>
          <a:xfrm>
            <a:off x="3357554" y="285728"/>
            <a:ext cx="1214446" cy="3429024"/>
          </a:xfrm>
          <a:prstGeom prst="ellipse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4786314" y="642918"/>
            <a:ext cx="32147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540000">
              <a:buClr>
                <a:schemeClr val="accent6">
                  <a:lumMod val="50000"/>
                </a:schemeClr>
              </a:buClr>
              <a:buSzPct val="130000"/>
              <a:buFont typeface="Courier New" pitchFamily="49" charset="0"/>
              <a:buChar char="o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Современный рельеф Австралии определяется ее геологическим строением.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4857752" y="1714488"/>
            <a:ext cx="3214710" cy="32983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3000"/>
              </a:lnSpc>
              <a:buClr>
                <a:schemeClr val="accent6">
                  <a:lumMod val="50000"/>
                </a:schemeClr>
              </a:buClr>
              <a:buSzPct val="130000"/>
              <a:buFont typeface="Courier New" pitchFamily="49" charset="0"/>
              <a:buChar char="o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Австралия разделена  на три физико-географических района:</a:t>
            </a:r>
          </a:p>
          <a:p>
            <a:pPr algn="just">
              <a:lnSpc>
                <a:spcPts val="4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Большой Водораздельный хребет, </a:t>
            </a:r>
          </a:p>
          <a:p>
            <a:pPr algn="just">
              <a:lnSpc>
                <a:spcPts val="4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Центральные равнины   </a:t>
            </a:r>
          </a:p>
          <a:p>
            <a:pPr algn="just">
              <a:lnSpc>
                <a:spcPts val="4000"/>
              </a:lnSpc>
              <a:buFont typeface="Wingdings" pitchFamily="2" charset="2"/>
              <a:buChar char="Ø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Западное плато.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" name="Picture 4" descr="Scan000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072462" y="3857628"/>
            <a:ext cx="407086" cy="367253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" name="Picture 4" descr="Scan000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8072462" y="4429132"/>
            <a:ext cx="407086" cy="367253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5" name="Овал 54">
            <a:hlinkClick r:id="rId7" action="ppaction://hlinksldjump" tooltip="снимок"/>
          </p:cNvPr>
          <p:cNvSpPr/>
          <p:nvPr/>
        </p:nvSpPr>
        <p:spPr>
          <a:xfrm>
            <a:off x="642910" y="785794"/>
            <a:ext cx="1571636" cy="1785950"/>
          </a:xfrm>
          <a:prstGeom prst="ellipse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357158" y="4929198"/>
            <a:ext cx="75724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6">
                  <a:lumMod val="50000"/>
                </a:schemeClr>
              </a:buClr>
              <a:buSzPct val="130000"/>
              <a:buFont typeface="Courier New" pitchFamily="49" charset="0"/>
              <a:buChar char="o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Австралии много обширных песчаных и каменистых пустынь. Крупнейшие из низ -  это Большая пустыня Виктория , Большая Песчаная пустыня и пустыня Гибсона.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Рисунок 51" descr="The_great_dividing_range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4282" y="214290"/>
            <a:ext cx="8643998" cy="6357982"/>
          </a:xfrm>
          <a:prstGeom prst="rect">
            <a:avLst/>
          </a:prstGeom>
          <a:ln w="38100">
            <a:noFill/>
          </a:ln>
        </p:spPr>
      </p:pic>
      <p:pic>
        <p:nvPicPr>
          <p:cNvPr id="27" name="Рисунок 26" descr="P7260195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4282" y="214290"/>
            <a:ext cx="8643934" cy="6357982"/>
          </a:xfrm>
          <a:prstGeom prst="rect">
            <a:avLst/>
          </a:prstGeom>
          <a:ln w="38100">
            <a:noFill/>
          </a:ln>
        </p:spPr>
      </p:pic>
      <p:pic>
        <p:nvPicPr>
          <p:cNvPr id="53" name="Рисунок 52" descr="3.jp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282" y="214290"/>
            <a:ext cx="8715436" cy="6357982"/>
          </a:xfrm>
          <a:prstGeom prst="rect">
            <a:avLst/>
          </a:prstGeom>
          <a:ln w="38100">
            <a:noFill/>
          </a:ln>
        </p:spPr>
      </p:pic>
      <p:grpSp>
        <p:nvGrpSpPr>
          <p:cNvPr id="41" name="Группа 40"/>
          <p:cNvGrpSpPr/>
          <p:nvPr/>
        </p:nvGrpSpPr>
        <p:grpSpPr>
          <a:xfrm>
            <a:off x="285720" y="285728"/>
            <a:ext cx="8643998" cy="6218615"/>
            <a:chOff x="-285752" y="2454742"/>
            <a:chExt cx="9144000" cy="6639683"/>
          </a:xfrm>
        </p:grpSpPr>
        <p:pic>
          <p:nvPicPr>
            <p:cNvPr id="42" name="Рисунок 41" descr="53167e29f26b.jpg"/>
            <p:cNvPicPr>
              <a:picLocks noChangeAspect="1"/>
            </p:cNvPicPr>
            <p:nvPr/>
          </p:nvPicPr>
          <p:blipFill>
            <a:blip r:embed="rId14" cstate="email"/>
            <a:stretch>
              <a:fillRect/>
            </a:stretch>
          </p:blipFill>
          <p:spPr>
            <a:xfrm>
              <a:off x="-285752" y="2454742"/>
              <a:ext cx="9144000" cy="5286388"/>
            </a:xfrm>
            <a:prstGeom prst="rect">
              <a:avLst/>
            </a:prstGeom>
            <a:ln w="38100">
              <a:noFill/>
            </a:ln>
          </p:spPr>
        </p:pic>
        <p:sp>
          <p:nvSpPr>
            <p:cNvPr id="43" name="Скругленный прямоугольник 42"/>
            <p:cNvSpPr/>
            <p:nvPr/>
          </p:nvSpPr>
          <p:spPr>
            <a:xfrm>
              <a:off x="-285752" y="7167475"/>
              <a:ext cx="9144000" cy="1926950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>
                <a:lnSpc>
                  <a:spcPts val="2400"/>
                </a:lnSpc>
              </a:pPr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Центральные низменности занимают примерно одну треть всей площади Австралии между горами Восточной Австралии и Западным плато.  Они сложены осадочными толщами, которые перекрывают глубоко погруженные кристаллические породы фундамента. 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214282" y="214290"/>
            <a:ext cx="8715436" cy="6429420"/>
            <a:chOff x="0" y="0"/>
            <a:chExt cx="9144000" cy="6858000"/>
          </a:xfrm>
        </p:grpSpPr>
        <p:pic>
          <p:nvPicPr>
            <p:cNvPr id="54" name="Рисунок 53" descr="piccaninnycreekчасти Западной Австралии на плато Кимберли.jpg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  <a:ln w="38100">
              <a:noFill/>
            </a:ln>
          </p:spPr>
        </p:pic>
        <p:sp>
          <p:nvSpPr>
            <p:cNvPr id="56" name="Скругленный прямоугольник 55"/>
            <p:cNvSpPr/>
            <p:nvPr/>
          </p:nvSpPr>
          <p:spPr>
            <a:xfrm>
              <a:off x="285720" y="5715016"/>
              <a:ext cx="8572560" cy="919401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Западная часть - плоскогорье (400-500 м) с отдельными хребтами и столовыми горами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  <p:bldP spid="44" grpId="0" animBg="1"/>
      <p:bldP spid="44" grpId="1" animBg="1"/>
      <p:bldP spid="30" grpId="0" animBg="1"/>
      <p:bldP spid="30" grpId="1" animBg="1"/>
      <p:bldP spid="45" grpId="0" animBg="1"/>
      <p:bldP spid="46" grpId="0" animBg="1"/>
    </p:bldLst>
  </p:timing>
</p:sld>
</file>

<file path=ppt/slides/slide1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blipFill dpi="0" rotWithShape="1">
          <a:blip cstate="email" r:embed="rId2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fmla="val 1317" name="adj1"/>
            </a:avLst>
          </a:prstGeom>
          <a:blipFill>
            <a:blip cstate="email" r:embed="rId2"/>
            <a:stretch>
              <a:fillRect/>
            </a:stretch>
          </a:blipFill>
          <a:ln>
            <a:noFill/>
          </a:ln>
          <a:effectLst>
            <a:outerShdw algn="ctr" blurRad="57785" dir="3180000" dist="33020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dir="t" rig="brightRoom">
              <a:rot lat="0" lon="0" rev="600000"/>
            </a:lightRig>
          </a:scene3d>
          <a:sp3d prstMaterial="metal">
            <a:bevelT h="57150" prst="angle" w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>
              <a:solidFill>
                <a:schemeClr val="tx1"/>
              </a:solidFill>
            </a:endParaRPr>
          </a:p>
        </p:txBody>
      </p:sp>
      <p:pic>
        <p:nvPicPr>
          <p:cNvPr descr="Австралия.jpg" id="26" name="Рисунок 25"/>
          <p:cNvPicPr>
            <a:picLocks noChangeAspect="1"/>
          </p:cNvPicPr>
          <p:nvPr/>
        </p:nvPicPr>
        <p:blipFill>
          <a:blip cstate="email" r:embed="rId3"/>
          <a:srcRect r="89"/>
          <a:stretch>
            <a:fillRect/>
          </a:stretch>
        </p:blipFill>
        <p:spPr>
          <a:xfrm>
            <a:off x="285720" y="285728"/>
            <a:ext cx="5188189" cy="3286124"/>
          </a:xfrm>
          <a:prstGeom prst="rect">
            <a:avLst/>
          </a:prstGeom>
          <a:ln w="38100">
            <a:noFill/>
          </a:ln>
          <a:effectLst>
            <a:outerShdw algn="bl" blurRad="50800" dir="18900000" dist="38100" rotWithShape="0">
              <a:prstClr val="black">
                <a:alpha val="40000"/>
              </a:prstClr>
            </a:outerShdw>
          </a:effectLst>
        </p:spPr>
      </p:pic>
      <p:sp>
        <p:nvSpPr>
          <p:cNvPr id="31" name="Прямоугольник 30"/>
          <p:cNvSpPr/>
          <p:nvPr/>
        </p:nvSpPr>
        <p:spPr>
          <a:xfrm>
            <a:off x="5643570" y="714356"/>
            <a:ext cx="321471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6">
                  <a:lumMod val="50000"/>
                </a:schemeClr>
              </a:buClr>
              <a:buSzPct val="130000"/>
              <a:buFont charset="0" pitchFamily="49" typeface="Courier New"/>
              <a:buChar char="o"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Австралия отличается от других материков тем, что на ее территории нет действующих вулканов, не происходят землетрясения.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285720" y="3714752"/>
            <a:ext cx="8572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chemeClr val="accent6">
                  <a:lumMod val="50000"/>
                </a:schemeClr>
              </a:buClr>
              <a:buSzPct val="130000"/>
              <a:buFont charset="0" pitchFamily="49" typeface="Courier New"/>
              <a:buChar char="o"/>
            </a:pPr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 Современный рельеф сформировался на древней Австралийской платформе - части древнего материка Гондваны. Большая (западная и центральная) часть Австралии принадлежит к области древней Австралийской платформы. Восточную окраину Австралии составляет Восточно-Австралийский складчатый пояс..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pic>
        <p:nvPicPr>
          <p:cNvPr descr="Scan0006" id="24" name="Picture 4">
            <a:hlinkClick action="ppaction://hlinksldjump" r:id="rId4" tooltip="Условные знаки"/>
          </p:cNvPr>
          <p:cNvPicPr>
            <a:picLocks noChangeArrowheads="1" noChangeAspect="1"/>
          </p:cNvPicPr>
          <p:nvPr/>
        </p:nvPicPr>
        <p:blipFill>
          <a:blip cstate="email" r:embed="rId5"/>
          <a:srcRect/>
          <a:stretch>
            <a:fillRect/>
          </a:stretch>
        </p:blipFill>
        <p:spPr>
          <a:xfrm>
            <a:off x="6929455" y="285729"/>
            <a:ext cx="395932" cy="357190"/>
          </a:xfrm>
          <a:prstGeom prst="ellipse">
            <a:avLst/>
          </a:prstGeom>
          <a:ln cap="rnd" w="9525">
            <a:solidFill>
              <a:srgbClr val="FF0000"/>
            </a:solidFill>
          </a:ln>
          <a:effectLst>
            <a:outerShdw blurRad="381000" dir="5400000" dist="292100" rotWithShape="0" sx="-80000" sy="-18000">
              <a:srgbClr val="000000">
                <a:alpha val="22000"/>
              </a:srgbClr>
            </a:outerShdw>
          </a:effectLst>
          <a:scene3d>
            <a:camera prst="orthographicFront"/>
            <a:lightRig dir="t" rig="contrasting">
              <a:rot lat="0" lon="0" rev="3000000"/>
            </a:lightRig>
          </a:scene3d>
          <a:sp3d contourW="7620">
            <a:bevelT h="31750" w="95250"/>
            <a:contourClr>
              <a:srgbClr val="333333"/>
            </a:contourClr>
          </a:sp3d>
        </p:spPr>
      </p:pic>
      <p:grpSp>
        <p:nvGrpSpPr>
          <p:cNvPr id="52" name="Группа 51"/>
          <p:cNvGrpSpPr/>
          <p:nvPr/>
        </p:nvGrpSpPr>
        <p:grpSpPr>
          <a:xfrm>
            <a:off x="285720" y="3143248"/>
            <a:ext cx="8643998" cy="3371136"/>
            <a:chOff x="214282" y="2928934"/>
            <a:chExt cx="8643998" cy="3371136"/>
          </a:xfrm>
        </p:grpSpPr>
        <p:grpSp>
          <p:nvGrpSpPr>
            <p:cNvPr id="25" name="Группа 24"/>
            <p:cNvGrpSpPr/>
            <p:nvPr/>
          </p:nvGrpSpPr>
          <p:grpSpPr>
            <a:xfrm>
              <a:off x="214282" y="2928934"/>
              <a:ext cx="8643998" cy="3371136"/>
              <a:chOff x="357158" y="3214686"/>
              <a:chExt cx="8358246" cy="3371136"/>
            </a:xfrm>
          </p:grpSpPr>
          <p:sp>
            <p:nvSpPr>
              <p:cNvPr id="28" name="TextBox 27">
                <a:hlinkClick action="ppaction://hlinksldjump" r:id="rId4" tooltip="свернуть"/>
              </p:cNvPr>
              <p:cNvSpPr txBox="1"/>
              <p:nvPr/>
            </p:nvSpPr>
            <p:spPr>
              <a:xfrm>
                <a:off x="428596" y="3214686"/>
                <a:ext cx="8286808" cy="3371136"/>
              </a:xfrm>
              <a:prstGeom prst="round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wrap="square">
                <a:spAutoFit/>
              </a:bodyPr>
              <a:lstStyle/>
              <a:p>
                <a:pPr algn="ctr"/>
                <a:r>
                  <a:rPr b="1"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Полезные ископаемые:</a:t>
                </a: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  <a:p>
                <a:pPr algn="ctr"/>
                <a:endParaRPr b="1" dirty="0" lang="ru-RU" smtClean="0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1142976" y="4000504"/>
                <a:ext cx="3000396" cy="2308324"/>
              </a:xfrm>
              <a:prstGeom prst="rect">
                <a:avLst/>
              </a:prstGeom>
              <a:noFill/>
            </p:spPr>
            <p:txBody>
              <a:bodyPr rtlCol="0" wrap="square">
                <a:spAutoFit/>
              </a:bodyPr>
              <a:lstStyle/>
              <a:p>
                <a:pPr>
                  <a:buFontTx/>
                  <a:buChar char="-"/>
                </a:pPr>
                <a:r>
                  <a:rPr dirty="0" lang="ru-RU" smtClean="0"/>
                  <a:t> </a:t>
                </a: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Золото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Полиметаллические</a:t>
                </a:r>
              </a:p>
              <a:p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  руды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Железная руда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Медная руда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аллюминивые руды</a:t>
                </a:r>
                <a:endParaRPr dirty="0" lang="ru-RU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>
                <a:off x="5357818" y="4071942"/>
                <a:ext cx="3000396" cy="1938992"/>
              </a:xfrm>
              <a:prstGeom prst="rect">
                <a:avLst/>
              </a:prstGeom>
              <a:noFill/>
            </p:spPr>
            <p:txBody>
              <a:bodyPr rtlCol="0" wrap="square">
                <a:spAutoFit/>
              </a:bodyPr>
              <a:lstStyle/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Каменный уголь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никилиевые руды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Маргонцевые руды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алмазы</a:t>
                </a:r>
              </a:p>
              <a:p>
                <a:pPr>
                  <a:buFontTx/>
                  <a:buChar char="-"/>
                </a:pPr>
                <a:r>
                  <a:rPr dirty="0" lang="ru-RU" smtClean="0" sz="2400">
                    <a:solidFill>
                      <a:schemeClr val="accent6">
                        <a:lumMod val="50000"/>
                      </a:schemeClr>
                    </a:solidFill>
                    <a:latin charset="0" pitchFamily="18" typeface="Times New Roman"/>
                    <a:cs charset="0" pitchFamily="18" typeface="Times New Roman"/>
                  </a:rPr>
                  <a:t> фосфориты</a:t>
                </a:r>
                <a:endParaRPr dirty="0" lang="ru-RU" sz="2400">
                  <a:solidFill>
                    <a:schemeClr val="accent6">
                      <a:lumMod val="50000"/>
                    </a:schemeClr>
                  </a:solidFill>
                  <a:latin charset="0" pitchFamily="18" typeface="Times New Roman"/>
                  <a:cs charset="0" pitchFamily="18" typeface="Times New Roman"/>
                </a:endParaRPr>
              </a:p>
            </p:txBody>
          </p:sp>
          <p:pic>
            <p:nvPicPr>
              <p:cNvPr descr="img7.jpg" id="32" name="Рисунок 31"/>
              <p:cNvPicPr>
                <a:picLocks noChangeAspect="1"/>
              </p:cNvPicPr>
              <p:nvPr/>
            </p:nvPicPr>
            <p:blipFill>
              <a:blip cstate="email" r:embed="rId6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8596" y="4000504"/>
                <a:ext cx="489861" cy="406069"/>
              </a:xfrm>
              <a:prstGeom prst="rect">
                <a:avLst/>
              </a:prstGeom>
            </p:spPr>
          </p:pic>
          <p:pic>
            <p:nvPicPr>
              <p:cNvPr descr="img5.jpg" id="41" name="Рисунок 40"/>
              <p:cNvPicPr>
                <a:picLocks noChangeAspect="1"/>
              </p:cNvPicPr>
              <p:nvPr/>
            </p:nvPicPr>
            <p:blipFill>
              <a:blip cstate="email" r:embed="rId7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7158" y="5072074"/>
                <a:ext cx="571503" cy="473746"/>
              </a:xfrm>
              <a:prstGeom prst="rect">
                <a:avLst/>
              </a:prstGeom>
            </p:spPr>
          </p:pic>
          <p:pic>
            <p:nvPicPr>
              <p:cNvPr descr="img20.jpg" id="42" name="Рисунок 41"/>
              <p:cNvPicPr>
                <a:picLocks noChangeAspect="1"/>
              </p:cNvPicPr>
              <p:nvPr/>
            </p:nvPicPr>
            <p:blipFill>
              <a:blip cstate="email" r:embed="rId8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8596" y="4429132"/>
                <a:ext cx="489861" cy="406069"/>
              </a:xfrm>
              <a:prstGeom prst="rect">
                <a:avLst/>
              </a:prstGeom>
            </p:spPr>
          </p:pic>
          <p:pic>
            <p:nvPicPr>
              <p:cNvPr descr="img1.jpg" id="43" name="Рисунок 42"/>
              <p:cNvPicPr>
                <a:picLocks noChangeAspect="1"/>
              </p:cNvPicPr>
              <p:nvPr/>
            </p:nvPicPr>
            <p:blipFill>
              <a:blip cstate="email" r:embed="rId9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14876" y="4071942"/>
                <a:ext cx="489860" cy="406068"/>
              </a:xfrm>
              <a:prstGeom prst="rect">
                <a:avLst/>
              </a:prstGeom>
            </p:spPr>
          </p:pic>
          <p:pic>
            <p:nvPicPr>
              <p:cNvPr descr="g18070.jpg" id="44" name="Рисунок 43"/>
              <p:cNvPicPr>
                <a:picLocks noChangeAspect="1"/>
              </p:cNvPicPr>
              <p:nvPr/>
            </p:nvPicPr>
            <p:blipFill>
              <a:blip cstate="email" r:embed="rId10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28596" y="5500702"/>
                <a:ext cx="489861" cy="406069"/>
              </a:xfrm>
              <a:prstGeom prst="rect">
                <a:avLst/>
              </a:prstGeom>
            </p:spPr>
          </p:pic>
          <p:pic>
            <p:nvPicPr>
              <p:cNvPr descr="img17.jpg" id="45" name="Рисунок 44"/>
              <p:cNvPicPr>
                <a:picLocks noChangeAspect="1"/>
              </p:cNvPicPr>
              <p:nvPr/>
            </p:nvPicPr>
            <p:blipFill>
              <a:blip cstate="email" r:embed="rId11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 rot="10800000">
                <a:off x="4714876" y="4429132"/>
                <a:ext cx="571497" cy="428623"/>
              </a:xfrm>
              <a:prstGeom prst="rect">
                <a:avLst/>
              </a:prstGeom>
            </p:spPr>
          </p:pic>
          <p:pic>
            <p:nvPicPr>
              <p:cNvPr descr="img30.jpg" id="46" name="Рисунок 45"/>
              <p:cNvPicPr>
                <a:picLocks noChangeAspect="1"/>
              </p:cNvPicPr>
              <p:nvPr/>
            </p:nvPicPr>
            <p:blipFill>
              <a:blip cstate="email" r:embed="rId12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643438" y="5214950"/>
                <a:ext cx="571497" cy="428623"/>
              </a:xfrm>
              <a:prstGeom prst="rect">
                <a:avLst/>
              </a:prstGeom>
            </p:spPr>
          </p:pic>
          <p:pic>
            <p:nvPicPr>
              <p:cNvPr descr="img15.jpg" id="47" name="Рисунок 46"/>
              <p:cNvPicPr>
                <a:picLocks noChangeAspect="1"/>
              </p:cNvPicPr>
              <p:nvPr/>
            </p:nvPicPr>
            <p:blipFill>
              <a:blip cstate="email" r:embed="rId13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643438" y="4786322"/>
                <a:ext cx="571497" cy="428623"/>
              </a:xfrm>
              <a:prstGeom prst="rect">
                <a:avLst/>
              </a:prstGeom>
            </p:spPr>
          </p:pic>
          <p:pic>
            <p:nvPicPr>
              <p:cNvPr descr="img26.jpg" id="48" name="Рисунок 47"/>
              <p:cNvPicPr>
                <a:picLocks noChangeAspect="1"/>
              </p:cNvPicPr>
              <p:nvPr/>
            </p:nvPicPr>
            <p:blipFill>
              <a:blip cstate="email" r:embed="rId14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4714876" y="5643578"/>
                <a:ext cx="500065" cy="375049"/>
              </a:xfrm>
              <a:prstGeom prst="rect">
                <a:avLst/>
              </a:prstGeom>
            </p:spPr>
          </p:pic>
          <p:pic>
            <p:nvPicPr>
              <p:cNvPr descr="img6.jpg" id="49" name="Рисунок 48"/>
              <p:cNvPicPr>
                <a:picLocks noChangeAspect="1"/>
              </p:cNvPicPr>
              <p:nvPr/>
            </p:nvPicPr>
            <p:blipFill>
              <a:blip cstate="email" r:embed="rId15">
                <a:clrChange>
                  <a:clrFrom>
                    <a:srgbClr val="E5D09B"/>
                  </a:clrFrom>
                  <a:clrTo>
                    <a:srgbClr val="E5D09B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357158" y="5857892"/>
                <a:ext cx="571497" cy="428623"/>
              </a:xfrm>
              <a:prstGeom prst="rect">
                <a:avLst/>
              </a:prstGeom>
            </p:spPr>
          </p:pic>
        </p:grpSp>
        <p:pic>
          <p:nvPicPr>
            <p:cNvPr descr="C:\Documents and Settings\User\Мои документы\Мои рисунки\иконки\ico_tex.png" id="50" name="Picture 2"/>
            <p:cNvPicPr>
              <a:picLocks noChangeArrowheads="1" noChangeAspect="1"/>
            </p:cNvPicPr>
            <p:nvPr/>
          </p:nvPicPr>
          <p:blipFill>
            <a:blip cstate="print" r:embed="rId16"/>
            <a:srcRect/>
            <a:stretch>
              <a:fillRect/>
            </a:stretch>
          </p:blipFill>
          <p:spPr bwMode="auto">
            <a:xfrm>
              <a:off x="8001024" y="3214686"/>
              <a:ext cx="461392" cy="472378"/>
            </a:xfrm>
            <a:prstGeom prst="rect">
              <a:avLst/>
            </a:prstGeom>
            <a:noFill/>
          </p:spPr>
        </p:pic>
      </p:grpSp>
      <p:sp>
        <p:nvSpPr>
          <p:cNvPr id="53" name="Овал 52">
            <a:hlinkClick action="ppaction://hlinksldjump" r:id="rId4" tooltip="справка"/>
          </p:cNvPr>
          <p:cNvSpPr/>
          <p:nvPr/>
        </p:nvSpPr>
        <p:spPr>
          <a:xfrm>
            <a:off x="7858148" y="3071810"/>
            <a:ext cx="914400" cy="914400"/>
          </a:xfrm>
          <a:prstGeom prst="ellipse">
            <a:avLst/>
          </a:prstGeom>
          <a:blipFill dpi="0" rotWithShape="1">
            <a:blip r:embed="rId17">
              <a:alphaModFix amt="0"/>
            </a:blip>
            <a:srcRect/>
            <a:tile algn="tl" flip="none" sx="100000" sy="100000" tx="0" ty="0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rtlCol="0"/>
          <a:lstStyle/>
          <a:p>
            <a:pPr algn="ctr"/>
            <a:endParaRPr dirty="0" lang="ru-RU"/>
          </a:p>
        </p:txBody>
      </p:sp>
      <p:sp>
        <p:nvSpPr>
          <p:cNvPr id="51" name="Скругленный прямоугольник 50">
            <a:hlinkClick action="ppaction://hlinksldjump" r:id="rId4" tooltip="свернуть"/>
          </p:cNvPr>
          <p:cNvSpPr/>
          <p:nvPr/>
        </p:nvSpPr>
        <p:spPr>
          <a:xfrm>
            <a:off x="285720" y="2643182"/>
            <a:ext cx="8643998" cy="385765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dirty="0" lang="ru-RU" smtClean="0" sz="2400">
                <a:latin charset="0" pitchFamily="18" typeface="Times New Roman"/>
                <a:cs charset="0" pitchFamily="18" typeface="Times New Roman"/>
              </a:rPr>
              <a:t>Австралия богата полезными ископаемыми, среди которых рудные преобладают над нерудными. К магматическим породам относятся месторождения железных руд и руд цветных металлов (свинца, цинка, титана, меди, урана и др.), золота, олова, платины. С продуктами выветривания кристаллических пород связаны месторождения бокситов и железных руд осадочного происхождения. Осадочным породам обязаны месторождения каменного угля, поваренной соли, нефти и природного газа.</a:t>
            </a:r>
            <a:endParaRPr dirty="0" lang="ru-RU" sz="2400">
              <a:latin charset="0" pitchFamily="18" typeface="Times New Roman"/>
              <a:cs charset="0" pitchFamily="18" typeface="Times New Roman"/>
            </a:endParaRPr>
          </a:p>
        </p:txBody>
      </p:sp>
      <p:sp>
        <p:nvSpPr>
          <p:cNvPr id="14" name="Пятиугольник 13">
            <a:hlinkClick action="ppaction://hlinkshowjump?jump=previousslide" r:id=""/>
          </p:cNvPr>
          <p:cNvSpPr/>
          <p:nvPr/>
        </p:nvSpPr>
        <p:spPr>
          <a:xfrm rot="10800000">
            <a:off x="8286776" y="6215082"/>
            <a:ext cx="500062" cy="428625"/>
          </a:xfrm>
          <a:prstGeom prst="homePlate">
            <a:avLst>
              <a:gd fmla="val 116673" name="adj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dirty="0" lang="ru-RU"/>
          </a:p>
        </p:txBody>
      </p:sp>
      <p:sp>
        <p:nvSpPr>
          <p:cNvPr id="12" name="Умножение 11">
            <a:hlinkClick action="ppaction://hlinkshowjump?jump=endshow" r:id=""/>
          </p:cNvPr>
          <p:cNvSpPr/>
          <p:nvPr/>
        </p:nvSpPr>
        <p:spPr>
          <a:xfrm>
            <a:off x="357158" y="6143625"/>
            <a:ext cx="714375" cy="714375"/>
          </a:xfrm>
          <a:prstGeom prst="mathMultiply">
            <a:avLst/>
          </a:prstGeom>
          <a:blipFill>
            <a:blip cstate="email" r:embed="rId18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dirty="0" lang="ru-RU"/>
          </a:p>
        </p:txBody>
      </p:sp>
    </p:spTree>
  </p:cSld>
  <p:clrMapOvr>
    <a:masterClrMapping/>
  </p:clrMapOvr>
  <p:transition advClick="0"/>
  <p:timing>
    <p:tnLst>
      <p:par>
        <p:cTn dur="indefinite" id="1" nodeType="tmRoot" restart="never">
          <p:childTnLst>
            <p:seq concurrent="1" nextAc="seek">
              <p:cTn evtFilter="cancelBubble" fill="hold" id="2" nodeType="interactiveSeq" restart="whenNotActive">
                <p:stCondLst>
                  <p:cond delay="0" evt="onClick">
                    <p:tgtEl>
                      <p:spTgt spid="24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3">
                      <p:stCondLst>
                        <p:cond delay="0"/>
                      </p:stCondLst>
                      <p:childTnLst>
                        <p:par>
                          <p:cTn fill="hold" id="4">
                            <p:stCondLst>
                              <p:cond delay="0"/>
                            </p:stCondLst>
                            <p:childTnLst>
                              <p:par>
                                <p:cTn fill="hold" id="5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7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24"/>
                  </p:tgtEl>
                </p:cond>
              </p:nextCondLst>
            </p:seq>
            <p:seq concurrent="1" nextAc="seek">
              <p:cTn evtFilter="cancelBubble" fill="hold" id="8" nodeType="interactiveSeq" restart="whenNotActive">
                <p:stCondLst>
                  <p:cond delay="0" evt="onClick">
                    <p:tgtEl>
                      <p:spTgt spid="52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9">
                      <p:stCondLst>
                        <p:cond delay="0"/>
                      </p:stCondLst>
                      <p:childTnLst>
                        <p:par>
                          <p:cTn fill="hold" id="10">
                            <p:stCondLst>
                              <p:cond delay="0"/>
                            </p:stCondLst>
                            <p:childTnLst>
                              <p:par>
                                <p:cTn fill="hold" id="11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2"/>
                  </p:tgtEl>
                </p:cond>
              </p:nextCondLst>
            </p:seq>
            <p:seq concurrent="1" nextAc="seek">
              <p:cTn evtFilter="cancelBubble" fill="hold" id="13" nodeType="interactiveSeq" restart="whenNotActive">
                <p:stCondLst>
                  <p:cond delay="0" evt="onClick">
                    <p:tgtEl>
                      <p:spTgt spid="53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14">
                      <p:stCondLst>
                        <p:cond delay="0"/>
                      </p:stCondLst>
                      <p:childTnLst>
                        <p:par>
                          <p:cTn fill="hold" id="15">
                            <p:stCondLst>
                              <p:cond delay="0"/>
                            </p:stCondLst>
                            <p:childTnLst>
                              <p:par>
                                <p:cTn fill="hold" grpId="0" id="16" nodeType="clickEffect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in">
                                      <p:cBhvr>
                                        <p:cTn dur="500" id="18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3"/>
                  </p:tgtEl>
                </p:cond>
              </p:nextCondLst>
            </p:seq>
            <p:seq concurrent="1" nextAc="seek">
              <p:cTn evtFilter="cancelBubble" fill="hold" id="19" nodeType="interactiveSeq" restart="whenNotActive">
                <p:stCondLst>
                  <p:cond delay="0" evt="onClick">
                    <p:tgtEl>
                      <p:spTgt spid="51"/>
                    </p:tgtEl>
                  </p:cond>
                </p:stCondLst>
                <p:endSync delay="0" evt="end">
                  <p:rtn val="all"/>
                </p:endSync>
                <p:childTnLst>
                  <p:par>
                    <p:cTn fill="hold" id="20">
                      <p:stCondLst>
                        <p:cond delay="0"/>
                      </p:stCondLst>
                      <p:childTnLst>
                        <p:par>
                          <p:cTn fill="hold" id="21">
                            <p:stCondLst>
                              <p:cond delay="0"/>
                            </p:stCondLst>
                            <p:childTnLst>
                              <p:par>
                                <p:cTn fill="hold" grpId="1" id="22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 id="23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delay="0" evt="onClick">
                  <p:tgtEl>
                    <p:spTgt spid="51"/>
                  </p:tgtEl>
                </p:cond>
              </p:nextCondLst>
            </p:seq>
          </p:childTnLst>
        </p:cTn>
      </p:par>
    </p:tnLst>
    <p:bldLst>
      <p:bldP animBg="1" grpId="0" spid="51"/>
      <p:bldP animBg="1" grpId="1" spid="5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357158" y="5857892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Пятиугольник 13">
            <a:hlinkClick r:id="rId4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00034" y="285728"/>
            <a:ext cx="77867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Пустыни Австралии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пустыня виктория2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57158" y="857232"/>
            <a:ext cx="4670785" cy="2786082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10" name="Рисунок 9" descr="пустыня гибсона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224" y="2911626"/>
            <a:ext cx="4429156" cy="2946266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9" name="Рисунок 8" descr="песчаная пустыня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86314" y="2071678"/>
            <a:ext cx="4125021" cy="3208349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1" name="TextBox 10"/>
          <p:cNvSpPr txBox="1"/>
          <p:nvPr/>
        </p:nvSpPr>
        <p:spPr>
          <a:xfrm>
            <a:off x="4429124" y="928670"/>
            <a:ext cx="4214842" cy="5107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Большая пустыня Виктория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29224" y="5072074"/>
            <a:ext cx="3286180" cy="919401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Большая песчаная пустыня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28728" y="5643578"/>
            <a:ext cx="3071834" cy="51077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Пустыня Гибсона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rId3" action="ppaction://hlinksldjump"/>
          </p:cNvPr>
          <p:cNvSpPr/>
          <p:nvPr/>
        </p:nvSpPr>
        <p:spPr>
          <a:xfrm>
            <a:off x="285720" y="5857892"/>
            <a:ext cx="714375" cy="714375"/>
          </a:xfrm>
          <a:prstGeom prst="mathMultiply">
            <a:avLst/>
          </a:prstGeom>
          <a:blipFill>
            <a:blip r:embed="rId4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7092" y="214290"/>
            <a:ext cx="8631188" cy="3929090"/>
          </a:xfrm>
          <a:prstGeom prst="roundRect">
            <a:avLst>
              <a:gd name="adj" fmla="val 3738"/>
            </a:avLst>
          </a:prstGeom>
          <a:noFill/>
          <a:ln w="9525">
            <a:solidFill>
              <a:schemeClr val="accent6">
                <a:lumMod val="60000"/>
                <a:lumOff val="4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285720" y="4429132"/>
            <a:ext cx="8572560" cy="1634490"/>
          </a:xfrm>
          <a:prstGeom prst="roundRect">
            <a:avLst/>
          </a:prstGeom>
          <a:noFill/>
          <a:ln w="38100">
            <a:noFill/>
          </a:ln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5643570" y="521495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Области новой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складчатости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0" y="5286388"/>
            <a:ext cx="22145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Области древней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складчатости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1472" y="4786322"/>
            <a:ext cx="1526987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43240" y="4643446"/>
            <a:ext cx="17145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46" y="4643446"/>
            <a:ext cx="17145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9" name="TextBox 68"/>
          <p:cNvSpPr txBox="1"/>
          <p:nvPr/>
        </p:nvSpPr>
        <p:spPr>
          <a:xfrm>
            <a:off x="3000364" y="5214950"/>
            <a:ext cx="200026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Древняя платформа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5357818" y="357166"/>
            <a:ext cx="3429024" cy="1328023"/>
          </a:xfrm>
          <a:prstGeom prst="roundRect">
            <a:avLst/>
          </a:prstGeom>
          <a:solidFill>
            <a:srgbClr val="53ADAB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Поставьте на схему профиль                                                      рельефа Австралии вдоль                                                                    30°ю.ш. рисунки строения                                         земной коры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500166" y="571480"/>
            <a:ext cx="3929090" cy="369332"/>
          </a:xfrm>
          <a:prstGeom prst="rect">
            <a:avLst/>
          </a:prstGeom>
          <a:solidFill>
            <a:srgbClr val="53ADAB"/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Профиль Австралии вдоль 30°ю.ш. </a:t>
            </a:r>
            <a:endParaRPr lang="ru-RU" dirty="0"/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143636" y="3571876"/>
            <a:ext cx="17145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714612" y="3571876"/>
            <a:ext cx="171451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Блок-схема: узел 23"/>
          <p:cNvSpPr/>
          <p:nvPr/>
        </p:nvSpPr>
        <p:spPr>
          <a:xfrm>
            <a:off x="2143108" y="4857760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Блок-схема: узел 25"/>
          <p:cNvSpPr/>
          <p:nvPr/>
        </p:nvSpPr>
        <p:spPr>
          <a:xfrm>
            <a:off x="2143108" y="5500702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4857752" y="4786322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Блок-схема: узел 27"/>
          <p:cNvSpPr/>
          <p:nvPr/>
        </p:nvSpPr>
        <p:spPr>
          <a:xfrm>
            <a:off x="4857752" y="5286388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Блок-схема: узел 28"/>
          <p:cNvSpPr/>
          <p:nvPr/>
        </p:nvSpPr>
        <p:spPr>
          <a:xfrm>
            <a:off x="7572396" y="4786322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Блок-схема: узел 29"/>
          <p:cNvSpPr/>
          <p:nvPr/>
        </p:nvSpPr>
        <p:spPr>
          <a:xfrm>
            <a:off x="7643834" y="5357826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Пятиугольник 30">
            <a:hlinkClick r:id="" action="ppaction://hlinkshowjump?jump=nextslide"/>
          </p:cNvPr>
          <p:cNvSpPr/>
          <p:nvPr/>
        </p:nvSpPr>
        <p:spPr>
          <a:xfrm rot="10800000" flipH="1">
            <a:off x="8215338" y="6143644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Пятиугольник 24">
            <a:hlinkClick r:id="rId3" action="ppaction://hlinksldjump"/>
          </p:cNvPr>
          <p:cNvSpPr/>
          <p:nvPr/>
        </p:nvSpPr>
        <p:spPr>
          <a:xfrm rot="10800000">
            <a:off x="7572396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2" name="Полилиния 31"/>
          <p:cNvSpPr/>
          <p:nvPr/>
        </p:nvSpPr>
        <p:spPr>
          <a:xfrm>
            <a:off x="2428860" y="5857892"/>
            <a:ext cx="1071570" cy="467294"/>
          </a:xfrm>
          <a:custGeom>
            <a:avLst/>
            <a:gdLst>
              <a:gd name="connsiteX0" fmla="*/ 0 w 1788160"/>
              <a:gd name="connsiteY0" fmla="*/ 732726 h 753046"/>
              <a:gd name="connsiteX1" fmla="*/ 60960 w 1788160"/>
              <a:gd name="connsiteY1" fmla="*/ 590486 h 753046"/>
              <a:gd name="connsiteX2" fmla="*/ 142240 w 1788160"/>
              <a:gd name="connsiteY2" fmla="*/ 468566 h 753046"/>
              <a:gd name="connsiteX3" fmla="*/ 203200 w 1788160"/>
              <a:gd name="connsiteY3" fmla="*/ 407606 h 753046"/>
              <a:gd name="connsiteX4" fmla="*/ 304800 w 1788160"/>
              <a:gd name="connsiteY4" fmla="*/ 265366 h 753046"/>
              <a:gd name="connsiteX5" fmla="*/ 386080 w 1788160"/>
              <a:gd name="connsiteY5" fmla="*/ 163766 h 753046"/>
              <a:gd name="connsiteX6" fmla="*/ 406400 w 1788160"/>
              <a:gd name="connsiteY6" fmla="*/ 102806 h 753046"/>
              <a:gd name="connsiteX7" fmla="*/ 548640 w 1788160"/>
              <a:gd name="connsiteY7" fmla="*/ 41846 h 753046"/>
              <a:gd name="connsiteX8" fmla="*/ 711200 w 1788160"/>
              <a:gd name="connsiteY8" fmla="*/ 1206 h 753046"/>
              <a:gd name="connsiteX9" fmla="*/ 914400 w 1788160"/>
              <a:gd name="connsiteY9" fmla="*/ 21526 h 753046"/>
              <a:gd name="connsiteX10" fmla="*/ 955040 w 1788160"/>
              <a:gd name="connsiteY10" fmla="*/ 82486 h 753046"/>
              <a:gd name="connsiteX11" fmla="*/ 1016000 w 1788160"/>
              <a:gd name="connsiteY11" fmla="*/ 123126 h 753046"/>
              <a:gd name="connsiteX12" fmla="*/ 1056640 w 1788160"/>
              <a:gd name="connsiteY12" fmla="*/ 184086 h 753046"/>
              <a:gd name="connsiteX13" fmla="*/ 1158240 w 1788160"/>
              <a:gd name="connsiteY13" fmla="*/ 326326 h 753046"/>
              <a:gd name="connsiteX14" fmla="*/ 1219200 w 1788160"/>
              <a:gd name="connsiteY14" fmla="*/ 346646 h 753046"/>
              <a:gd name="connsiteX15" fmla="*/ 1402080 w 1788160"/>
              <a:gd name="connsiteY15" fmla="*/ 326326 h 753046"/>
              <a:gd name="connsiteX16" fmla="*/ 1442720 w 1788160"/>
              <a:gd name="connsiteY16" fmla="*/ 265366 h 753046"/>
              <a:gd name="connsiteX17" fmla="*/ 1503680 w 1788160"/>
              <a:gd name="connsiteY17" fmla="*/ 204406 h 753046"/>
              <a:gd name="connsiteX18" fmla="*/ 1584960 w 1788160"/>
              <a:gd name="connsiteY18" fmla="*/ 123126 h 753046"/>
              <a:gd name="connsiteX19" fmla="*/ 1605280 w 1788160"/>
              <a:gd name="connsiteY19" fmla="*/ 184086 h 753046"/>
              <a:gd name="connsiteX20" fmla="*/ 1625600 w 1788160"/>
              <a:gd name="connsiteY20" fmla="*/ 549846 h 753046"/>
              <a:gd name="connsiteX21" fmla="*/ 1767840 w 1788160"/>
              <a:gd name="connsiteY21" fmla="*/ 732726 h 753046"/>
              <a:gd name="connsiteX22" fmla="*/ 1788160 w 1788160"/>
              <a:gd name="connsiteY22" fmla="*/ 753046 h 75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88160" h="753046">
                <a:moveTo>
                  <a:pt x="0" y="732726"/>
                </a:moveTo>
                <a:cubicBezTo>
                  <a:pt x="21021" y="669662"/>
                  <a:pt x="23296" y="653260"/>
                  <a:pt x="60960" y="590486"/>
                </a:cubicBezTo>
                <a:cubicBezTo>
                  <a:pt x="86090" y="548603"/>
                  <a:pt x="107703" y="503103"/>
                  <a:pt x="142240" y="468566"/>
                </a:cubicBezTo>
                <a:cubicBezTo>
                  <a:pt x="162560" y="448246"/>
                  <a:pt x="186497" y="430990"/>
                  <a:pt x="203200" y="407606"/>
                </a:cubicBezTo>
                <a:cubicBezTo>
                  <a:pt x="336929" y="220386"/>
                  <a:pt x="146301" y="423865"/>
                  <a:pt x="304800" y="265366"/>
                </a:cubicBezTo>
                <a:cubicBezTo>
                  <a:pt x="355875" y="112141"/>
                  <a:pt x="281038" y="295069"/>
                  <a:pt x="386080" y="163766"/>
                </a:cubicBezTo>
                <a:cubicBezTo>
                  <a:pt x="399460" y="147040"/>
                  <a:pt x="391254" y="117952"/>
                  <a:pt x="406400" y="102806"/>
                </a:cubicBezTo>
                <a:cubicBezTo>
                  <a:pt x="427216" y="81990"/>
                  <a:pt x="515244" y="50954"/>
                  <a:pt x="548640" y="41846"/>
                </a:cubicBezTo>
                <a:cubicBezTo>
                  <a:pt x="602526" y="27150"/>
                  <a:pt x="711200" y="1206"/>
                  <a:pt x="711200" y="1206"/>
                </a:cubicBezTo>
                <a:cubicBezTo>
                  <a:pt x="778933" y="7979"/>
                  <a:pt x="849822" y="0"/>
                  <a:pt x="914400" y="21526"/>
                </a:cubicBezTo>
                <a:cubicBezTo>
                  <a:pt x="937568" y="29249"/>
                  <a:pt x="937771" y="65217"/>
                  <a:pt x="955040" y="82486"/>
                </a:cubicBezTo>
                <a:cubicBezTo>
                  <a:pt x="972309" y="99755"/>
                  <a:pt x="995680" y="109579"/>
                  <a:pt x="1016000" y="123126"/>
                </a:cubicBezTo>
                <a:cubicBezTo>
                  <a:pt x="1029547" y="143446"/>
                  <a:pt x="1044523" y="162882"/>
                  <a:pt x="1056640" y="184086"/>
                </a:cubicBezTo>
                <a:cubicBezTo>
                  <a:pt x="1095757" y="252541"/>
                  <a:pt x="1089498" y="280498"/>
                  <a:pt x="1158240" y="326326"/>
                </a:cubicBezTo>
                <a:cubicBezTo>
                  <a:pt x="1176062" y="338207"/>
                  <a:pt x="1198880" y="339873"/>
                  <a:pt x="1219200" y="346646"/>
                </a:cubicBezTo>
                <a:cubicBezTo>
                  <a:pt x="1280160" y="339873"/>
                  <a:pt x="1344438" y="347287"/>
                  <a:pt x="1402080" y="326326"/>
                </a:cubicBezTo>
                <a:cubicBezTo>
                  <a:pt x="1425031" y="317980"/>
                  <a:pt x="1427086" y="284127"/>
                  <a:pt x="1442720" y="265366"/>
                </a:cubicBezTo>
                <a:cubicBezTo>
                  <a:pt x="1461117" y="243290"/>
                  <a:pt x="1483360" y="224726"/>
                  <a:pt x="1503680" y="204406"/>
                </a:cubicBezTo>
                <a:cubicBezTo>
                  <a:pt x="1511421" y="181183"/>
                  <a:pt x="1523032" y="92162"/>
                  <a:pt x="1584960" y="123126"/>
                </a:cubicBezTo>
                <a:cubicBezTo>
                  <a:pt x="1604118" y="132705"/>
                  <a:pt x="1598507" y="163766"/>
                  <a:pt x="1605280" y="184086"/>
                </a:cubicBezTo>
                <a:cubicBezTo>
                  <a:pt x="1612053" y="306006"/>
                  <a:pt x="1600696" y="430305"/>
                  <a:pt x="1625600" y="549846"/>
                </a:cubicBezTo>
                <a:cubicBezTo>
                  <a:pt x="1638392" y="611248"/>
                  <a:pt x="1722016" y="686902"/>
                  <a:pt x="1767840" y="732726"/>
                </a:cubicBezTo>
                <a:lnTo>
                  <a:pt x="1788160" y="753046"/>
                </a:lnTo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5000628" y="5857892"/>
            <a:ext cx="928694" cy="35719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TextBox 34"/>
          <p:cNvSpPr txBox="1"/>
          <p:nvPr/>
        </p:nvSpPr>
        <p:spPr>
          <a:xfrm>
            <a:off x="4857752" y="6143644"/>
            <a:ext cx="114300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Равнины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285984" y="6215082"/>
            <a:ext cx="1143008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горы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Блок-схема: узел 37"/>
          <p:cNvSpPr/>
          <p:nvPr/>
        </p:nvSpPr>
        <p:spPr>
          <a:xfrm>
            <a:off x="3571868" y="5929330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Блок-схема: узел 38"/>
          <p:cNvSpPr/>
          <p:nvPr/>
        </p:nvSpPr>
        <p:spPr>
          <a:xfrm>
            <a:off x="6000760" y="5929330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3071802" y="3071810"/>
            <a:ext cx="928694" cy="35719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Полилиния 42"/>
          <p:cNvSpPr/>
          <p:nvPr/>
        </p:nvSpPr>
        <p:spPr>
          <a:xfrm>
            <a:off x="6429388" y="2928934"/>
            <a:ext cx="1071570" cy="467294"/>
          </a:xfrm>
          <a:custGeom>
            <a:avLst/>
            <a:gdLst>
              <a:gd name="connsiteX0" fmla="*/ 0 w 1788160"/>
              <a:gd name="connsiteY0" fmla="*/ 732726 h 753046"/>
              <a:gd name="connsiteX1" fmla="*/ 60960 w 1788160"/>
              <a:gd name="connsiteY1" fmla="*/ 590486 h 753046"/>
              <a:gd name="connsiteX2" fmla="*/ 142240 w 1788160"/>
              <a:gd name="connsiteY2" fmla="*/ 468566 h 753046"/>
              <a:gd name="connsiteX3" fmla="*/ 203200 w 1788160"/>
              <a:gd name="connsiteY3" fmla="*/ 407606 h 753046"/>
              <a:gd name="connsiteX4" fmla="*/ 304800 w 1788160"/>
              <a:gd name="connsiteY4" fmla="*/ 265366 h 753046"/>
              <a:gd name="connsiteX5" fmla="*/ 386080 w 1788160"/>
              <a:gd name="connsiteY5" fmla="*/ 163766 h 753046"/>
              <a:gd name="connsiteX6" fmla="*/ 406400 w 1788160"/>
              <a:gd name="connsiteY6" fmla="*/ 102806 h 753046"/>
              <a:gd name="connsiteX7" fmla="*/ 548640 w 1788160"/>
              <a:gd name="connsiteY7" fmla="*/ 41846 h 753046"/>
              <a:gd name="connsiteX8" fmla="*/ 711200 w 1788160"/>
              <a:gd name="connsiteY8" fmla="*/ 1206 h 753046"/>
              <a:gd name="connsiteX9" fmla="*/ 914400 w 1788160"/>
              <a:gd name="connsiteY9" fmla="*/ 21526 h 753046"/>
              <a:gd name="connsiteX10" fmla="*/ 955040 w 1788160"/>
              <a:gd name="connsiteY10" fmla="*/ 82486 h 753046"/>
              <a:gd name="connsiteX11" fmla="*/ 1016000 w 1788160"/>
              <a:gd name="connsiteY11" fmla="*/ 123126 h 753046"/>
              <a:gd name="connsiteX12" fmla="*/ 1056640 w 1788160"/>
              <a:gd name="connsiteY12" fmla="*/ 184086 h 753046"/>
              <a:gd name="connsiteX13" fmla="*/ 1158240 w 1788160"/>
              <a:gd name="connsiteY13" fmla="*/ 326326 h 753046"/>
              <a:gd name="connsiteX14" fmla="*/ 1219200 w 1788160"/>
              <a:gd name="connsiteY14" fmla="*/ 346646 h 753046"/>
              <a:gd name="connsiteX15" fmla="*/ 1402080 w 1788160"/>
              <a:gd name="connsiteY15" fmla="*/ 326326 h 753046"/>
              <a:gd name="connsiteX16" fmla="*/ 1442720 w 1788160"/>
              <a:gd name="connsiteY16" fmla="*/ 265366 h 753046"/>
              <a:gd name="connsiteX17" fmla="*/ 1503680 w 1788160"/>
              <a:gd name="connsiteY17" fmla="*/ 204406 h 753046"/>
              <a:gd name="connsiteX18" fmla="*/ 1584960 w 1788160"/>
              <a:gd name="connsiteY18" fmla="*/ 123126 h 753046"/>
              <a:gd name="connsiteX19" fmla="*/ 1605280 w 1788160"/>
              <a:gd name="connsiteY19" fmla="*/ 184086 h 753046"/>
              <a:gd name="connsiteX20" fmla="*/ 1625600 w 1788160"/>
              <a:gd name="connsiteY20" fmla="*/ 549846 h 753046"/>
              <a:gd name="connsiteX21" fmla="*/ 1767840 w 1788160"/>
              <a:gd name="connsiteY21" fmla="*/ 732726 h 753046"/>
              <a:gd name="connsiteX22" fmla="*/ 1788160 w 1788160"/>
              <a:gd name="connsiteY22" fmla="*/ 753046 h 753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88160" h="753046">
                <a:moveTo>
                  <a:pt x="0" y="732726"/>
                </a:moveTo>
                <a:cubicBezTo>
                  <a:pt x="21021" y="669662"/>
                  <a:pt x="23296" y="653260"/>
                  <a:pt x="60960" y="590486"/>
                </a:cubicBezTo>
                <a:cubicBezTo>
                  <a:pt x="86090" y="548603"/>
                  <a:pt x="107703" y="503103"/>
                  <a:pt x="142240" y="468566"/>
                </a:cubicBezTo>
                <a:cubicBezTo>
                  <a:pt x="162560" y="448246"/>
                  <a:pt x="186497" y="430990"/>
                  <a:pt x="203200" y="407606"/>
                </a:cubicBezTo>
                <a:cubicBezTo>
                  <a:pt x="336929" y="220386"/>
                  <a:pt x="146301" y="423865"/>
                  <a:pt x="304800" y="265366"/>
                </a:cubicBezTo>
                <a:cubicBezTo>
                  <a:pt x="355875" y="112141"/>
                  <a:pt x="281038" y="295069"/>
                  <a:pt x="386080" y="163766"/>
                </a:cubicBezTo>
                <a:cubicBezTo>
                  <a:pt x="399460" y="147040"/>
                  <a:pt x="391254" y="117952"/>
                  <a:pt x="406400" y="102806"/>
                </a:cubicBezTo>
                <a:cubicBezTo>
                  <a:pt x="427216" y="81990"/>
                  <a:pt x="515244" y="50954"/>
                  <a:pt x="548640" y="41846"/>
                </a:cubicBezTo>
                <a:cubicBezTo>
                  <a:pt x="602526" y="27150"/>
                  <a:pt x="711200" y="1206"/>
                  <a:pt x="711200" y="1206"/>
                </a:cubicBezTo>
                <a:cubicBezTo>
                  <a:pt x="778933" y="7979"/>
                  <a:pt x="849822" y="0"/>
                  <a:pt x="914400" y="21526"/>
                </a:cubicBezTo>
                <a:cubicBezTo>
                  <a:pt x="937568" y="29249"/>
                  <a:pt x="937771" y="65217"/>
                  <a:pt x="955040" y="82486"/>
                </a:cubicBezTo>
                <a:cubicBezTo>
                  <a:pt x="972309" y="99755"/>
                  <a:pt x="995680" y="109579"/>
                  <a:pt x="1016000" y="123126"/>
                </a:cubicBezTo>
                <a:cubicBezTo>
                  <a:pt x="1029547" y="143446"/>
                  <a:pt x="1044523" y="162882"/>
                  <a:pt x="1056640" y="184086"/>
                </a:cubicBezTo>
                <a:cubicBezTo>
                  <a:pt x="1095757" y="252541"/>
                  <a:pt x="1089498" y="280498"/>
                  <a:pt x="1158240" y="326326"/>
                </a:cubicBezTo>
                <a:cubicBezTo>
                  <a:pt x="1176062" y="338207"/>
                  <a:pt x="1198880" y="339873"/>
                  <a:pt x="1219200" y="346646"/>
                </a:cubicBezTo>
                <a:cubicBezTo>
                  <a:pt x="1280160" y="339873"/>
                  <a:pt x="1344438" y="347287"/>
                  <a:pt x="1402080" y="326326"/>
                </a:cubicBezTo>
                <a:cubicBezTo>
                  <a:pt x="1425031" y="317980"/>
                  <a:pt x="1427086" y="284127"/>
                  <a:pt x="1442720" y="265366"/>
                </a:cubicBezTo>
                <a:cubicBezTo>
                  <a:pt x="1461117" y="243290"/>
                  <a:pt x="1483360" y="224726"/>
                  <a:pt x="1503680" y="204406"/>
                </a:cubicBezTo>
                <a:cubicBezTo>
                  <a:pt x="1511421" y="181183"/>
                  <a:pt x="1523032" y="92162"/>
                  <a:pt x="1584960" y="123126"/>
                </a:cubicBezTo>
                <a:cubicBezTo>
                  <a:pt x="1604118" y="132705"/>
                  <a:pt x="1598507" y="163766"/>
                  <a:pt x="1605280" y="184086"/>
                </a:cubicBezTo>
                <a:cubicBezTo>
                  <a:pt x="1612053" y="306006"/>
                  <a:pt x="1600696" y="430305"/>
                  <a:pt x="1625600" y="549846"/>
                </a:cubicBezTo>
                <a:cubicBezTo>
                  <a:pt x="1638392" y="611248"/>
                  <a:pt x="1722016" y="686902"/>
                  <a:pt x="1767840" y="732726"/>
                </a:cubicBezTo>
                <a:lnTo>
                  <a:pt x="1788160" y="753046"/>
                </a:lnTo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1571604" y="4071942"/>
            <a:ext cx="34290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Древняя платформа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00694" y="4143380"/>
            <a:ext cx="2714644" cy="489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Области древней </a:t>
            </a:r>
          </a:p>
          <a:p>
            <a:pPr algn="ctr">
              <a:lnSpc>
                <a:spcPts val="15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складчатости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Блок-схема: узел 40"/>
          <p:cNvSpPr/>
          <p:nvPr/>
        </p:nvSpPr>
        <p:spPr>
          <a:xfrm>
            <a:off x="2571736" y="4857760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Блок-схема: узел 43"/>
          <p:cNvSpPr/>
          <p:nvPr/>
        </p:nvSpPr>
        <p:spPr>
          <a:xfrm>
            <a:off x="2571736" y="5500702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Блок-схема: узел 44"/>
          <p:cNvSpPr/>
          <p:nvPr/>
        </p:nvSpPr>
        <p:spPr>
          <a:xfrm>
            <a:off x="4000496" y="5929330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Блок-схема: узел 45"/>
          <p:cNvSpPr/>
          <p:nvPr/>
        </p:nvSpPr>
        <p:spPr>
          <a:xfrm>
            <a:off x="6572264" y="5929330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Блок-схема: узел 46"/>
          <p:cNvSpPr/>
          <p:nvPr/>
        </p:nvSpPr>
        <p:spPr>
          <a:xfrm>
            <a:off x="5286380" y="4786322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Блок-схема: узел 47"/>
          <p:cNvSpPr/>
          <p:nvPr/>
        </p:nvSpPr>
        <p:spPr>
          <a:xfrm>
            <a:off x="8001024" y="4786322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Блок-схема: узел 48"/>
          <p:cNvSpPr/>
          <p:nvPr/>
        </p:nvSpPr>
        <p:spPr>
          <a:xfrm>
            <a:off x="5286380" y="5286388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Блок-схема: узел 49"/>
          <p:cNvSpPr/>
          <p:nvPr/>
        </p:nvSpPr>
        <p:spPr>
          <a:xfrm>
            <a:off x="8072462" y="5357826"/>
            <a:ext cx="357190" cy="357190"/>
          </a:xfrm>
          <a:prstGeom prst="flowChartConnector">
            <a:avLst/>
          </a:prstGeom>
          <a:solidFill>
            <a:schemeClr val="bg1"/>
          </a:solidFill>
          <a:ln w="95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" name="Блок-схема: узел 50"/>
          <p:cNvSpPr/>
          <p:nvPr/>
        </p:nvSpPr>
        <p:spPr>
          <a:xfrm>
            <a:off x="3286116" y="1857364"/>
            <a:ext cx="457200" cy="4572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Блок-схема: узел 51"/>
          <p:cNvSpPr/>
          <p:nvPr/>
        </p:nvSpPr>
        <p:spPr>
          <a:xfrm>
            <a:off x="6715140" y="1857364"/>
            <a:ext cx="457200" cy="457200"/>
          </a:xfrm>
          <a:prstGeom prst="flowChartConnector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  <p:bldP spid="30" grpId="0" animBg="1"/>
      <p:bldP spid="38" grpId="0" animBg="1"/>
      <p:bldP spid="42" grpId="0" animBg="1"/>
      <p:bldP spid="43" grpId="0" animBg="1"/>
      <p:bldP spid="37" grpId="0"/>
      <p:bldP spid="40" grpId="0"/>
      <p:bldP spid="41" grpId="0" animBg="1"/>
      <p:bldP spid="45" grpId="0" animBg="1"/>
      <p:bldP spid="46" grpId="0" animBg="1"/>
      <p:bldP spid="48" grpId="0" animBg="1"/>
      <p:bldP spid="49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 descr="510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20" y="1214422"/>
            <a:ext cx="5957914" cy="4539363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15" name="TextBox 14"/>
          <p:cNvSpPr txBox="1"/>
          <p:nvPr/>
        </p:nvSpPr>
        <p:spPr>
          <a:xfrm>
            <a:off x="357158" y="357166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физико-географического положения Австралии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Полилиния 19"/>
          <p:cNvSpPr/>
          <p:nvPr/>
        </p:nvSpPr>
        <p:spPr>
          <a:xfrm>
            <a:off x="4324350" y="1238250"/>
            <a:ext cx="1943100" cy="285750"/>
          </a:xfrm>
          <a:custGeom>
            <a:avLst/>
            <a:gdLst>
              <a:gd name="connsiteX0" fmla="*/ 0 w 1943100"/>
              <a:gd name="connsiteY0" fmla="*/ 0 h 285750"/>
              <a:gd name="connsiteX1" fmla="*/ 1943100 w 1943100"/>
              <a:gd name="connsiteY1" fmla="*/ 285750 h 285750"/>
              <a:gd name="connsiteX2" fmla="*/ 1943100 w 1943100"/>
              <a:gd name="connsiteY2" fmla="*/ 285750 h 285750"/>
              <a:gd name="connsiteX3" fmla="*/ 1885950 w 1943100"/>
              <a:gd name="connsiteY3" fmla="*/ 247650 h 285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43100" h="285750">
                <a:moveTo>
                  <a:pt x="0" y="0"/>
                </a:moveTo>
                <a:lnTo>
                  <a:pt x="1943100" y="285750"/>
                </a:lnTo>
                <a:lnTo>
                  <a:pt x="1943100" y="285750"/>
                </a:lnTo>
                <a:lnTo>
                  <a:pt x="1885950" y="247650"/>
                </a:lnTo>
              </a:path>
            </a:pathLst>
          </a:cu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 rot="589886">
            <a:off x="4364446" y="1438957"/>
            <a:ext cx="1960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южнее экватора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4282" y="857232"/>
            <a:ext cx="50003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Picture 2" descr="C:\Documents and Settings\User\Мои документы\Мои рисунки\иконки\ico_tex.png">
            <a:hlinkClick r:id="rId4" action="ppaction://hlinksldjump" tooltip="план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00826" y="1285860"/>
            <a:ext cx="461392" cy="472378"/>
          </a:xfrm>
          <a:prstGeom prst="rect">
            <a:avLst/>
          </a:prstGeom>
          <a:noFill/>
        </p:spPr>
      </p:pic>
      <p:pic>
        <p:nvPicPr>
          <p:cNvPr id="14" name="Picture 4" descr="Scan0006">
            <a:hlinkClick r:id="rId4" action="ppaction://hlinksldjump" tooltip="1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1071538" y="5857892"/>
            <a:ext cx="644645" cy="581567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6" name="Picture 4" descr="Scan0006">
            <a:hlinkClick r:id="rId4" action="ppaction://hlinksldjump" tooltip="2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000232" y="5857892"/>
            <a:ext cx="644645" cy="581567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4" descr="Scan0006">
            <a:hlinkClick r:id="rId4" action="ppaction://hlinksldjump" tooltip="3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2928926" y="5857892"/>
            <a:ext cx="644645" cy="581567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9" name="Блок-схема: узел 18"/>
          <p:cNvSpPr/>
          <p:nvPr/>
        </p:nvSpPr>
        <p:spPr>
          <a:xfrm>
            <a:off x="2928926" y="2143116"/>
            <a:ext cx="142876" cy="14287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Блок-схема: узел 20"/>
          <p:cNvSpPr/>
          <p:nvPr/>
        </p:nvSpPr>
        <p:spPr>
          <a:xfrm>
            <a:off x="3929058" y="3786190"/>
            <a:ext cx="142876" cy="14287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Блок-схема: узел 21"/>
          <p:cNvSpPr/>
          <p:nvPr/>
        </p:nvSpPr>
        <p:spPr>
          <a:xfrm>
            <a:off x="3286116" y="4786322"/>
            <a:ext cx="142876" cy="14287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7" name="Блок-схема: узел 26"/>
          <p:cNvSpPr/>
          <p:nvPr/>
        </p:nvSpPr>
        <p:spPr>
          <a:xfrm>
            <a:off x="500034" y="3857628"/>
            <a:ext cx="142876" cy="142876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flipH="1">
            <a:off x="2714612" y="207167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00496" y="371475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357554" y="47148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71472" y="378619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215074" y="1785926"/>
            <a:ext cx="2928926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1.  м. Йорк</a:t>
            </a:r>
          </a:p>
          <a:p>
            <a:pPr marL="342900" indent="-34290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2. м. Байрон</a:t>
            </a:r>
          </a:p>
          <a:p>
            <a:pPr marL="342900" indent="-34290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3. м.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Саунт-Ист-Пойнт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4. м.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Стип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Пойнт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AutoNum type="arabicPeriod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AutoNum type="arabicPeriod"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500826" y="2143116"/>
            <a:ext cx="2018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ю.ш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143 в.д.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6500826" y="3071810"/>
            <a:ext cx="201850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ю.ш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153 в.д.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572264" y="4071942"/>
            <a:ext cx="230425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39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ю.ш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146 в.д.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643702" y="4929198"/>
            <a:ext cx="2004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ю.ш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., 113 в.д.</a:t>
            </a:r>
            <a:endParaRPr lang="ru-RU" sz="20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3" name="Дуга 42"/>
          <p:cNvSpPr/>
          <p:nvPr/>
        </p:nvSpPr>
        <p:spPr>
          <a:xfrm rot="21319399">
            <a:off x="796399" y="4000732"/>
            <a:ext cx="3130997" cy="356000"/>
          </a:xfrm>
          <a:prstGeom prst="arc">
            <a:avLst>
              <a:gd name="adj1" fmla="val 10724817"/>
              <a:gd name="adj2" fmla="val 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46" name="Прямая соединительная линия 45"/>
          <p:cNvCxnSpPr>
            <a:stCxn id="28" idx="1"/>
          </p:cNvCxnSpPr>
          <p:nvPr/>
        </p:nvCxnSpPr>
        <p:spPr>
          <a:xfrm>
            <a:off x="3000364" y="2256344"/>
            <a:ext cx="1588" cy="252997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28596" y="4286256"/>
            <a:ext cx="642942" cy="36933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30°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143240" y="2071678"/>
            <a:ext cx="785818" cy="369332"/>
          </a:xfrm>
          <a:prstGeom prst="rect">
            <a:avLst/>
          </a:prstGeom>
          <a:noFill/>
          <a:ln w="952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142°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500298" y="235743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929058" y="2571744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643438" y="34290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3857620" y="4643446"/>
            <a:ext cx="327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785918" y="4214818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00034" y="2500306"/>
            <a:ext cx="3276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000232" y="1857364"/>
            <a:ext cx="39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0" name="Пятиугольник 49">
            <a:hlinkClick r:id="rId7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  <a:blipFill>
            <a:blip r:embed="rId8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4" name="Picture 4" descr="Scan0006">
            <a:hlinkClick r:id="rId4" action="ppaction://hlinksldjump" tooltip="4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857620" y="5857892"/>
            <a:ext cx="644645" cy="581567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65" name="Picture 4" descr="Scan0006">
            <a:hlinkClick r:id="rId4" action="ppaction://hlinksldjump" tooltip="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4786314" y="5857892"/>
            <a:ext cx="644645" cy="581567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6" name="TextBox 65"/>
          <p:cNvSpPr txBox="1"/>
          <p:nvPr/>
        </p:nvSpPr>
        <p:spPr>
          <a:xfrm rot="21197224">
            <a:off x="717177" y="3260524"/>
            <a:ext cx="3242777" cy="238596"/>
          </a:xfrm>
          <a:prstGeom prst="rect">
            <a:avLst/>
          </a:prstGeom>
          <a:noFill/>
        </p:spPr>
        <p:txBody>
          <a:bodyPr wrap="square" rtlCol="0">
            <a:prstTxWarp prst="textArchUp">
              <a:avLst/>
            </a:prstTxWarp>
            <a:spAutoFit/>
          </a:bodyPr>
          <a:lstStyle/>
          <a:p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Персекает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почти по середине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олилиния 62"/>
          <p:cNvSpPr/>
          <p:nvPr/>
        </p:nvSpPr>
        <p:spPr>
          <a:xfrm>
            <a:off x="527539" y="3329354"/>
            <a:ext cx="3176953" cy="379046"/>
          </a:xfrm>
          <a:custGeom>
            <a:avLst/>
            <a:gdLst>
              <a:gd name="connsiteX0" fmla="*/ 3176953 w 3176953"/>
              <a:gd name="connsiteY0" fmla="*/ 0 h 379046"/>
              <a:gd name="connsiteX1" fmla="*/ 2872153 w 3176953"/>
              <a:gd name="connsiteY1" fmla="*/ 23446 h 379046"/>
              <a:gd name="connsiteX2" fmla="*/ 2614246 w 3176953"/>
              <a:gd name="connsiteY2" fmla="*/ 23446 h 379046"/>
              <a:gd name="connsiteX3" fmla="*/ 2309446 w 3176953"/>
              <a:gd name="connsiteY3" fmla="*/ 23446 h 379046"/>
              <a:gd name="connsiteX4" fmla="*/ 2004646 w 3176953"/>
              <a:gd name="connsiteY4" fmla="*/ 46892 h 379046"/>
              <a:gd name="connsiteX5" fmla="*/ 1535723 w 3176953"/>
              <a:gd name="connsiteY5" fmla="*/ 93784 h 379046"/>
              <a:gd name="connsiteX6" fmla="*/ 1066799 w 3176953"/>
              <a:gd name="connsiteY6" fmla="*/ 140677 h 379046"/>
              <a:gd name="connsiteX7" fmla="*/ 574430 w 3176953"/>
              <a:gd name="connsiteY7" fmla="*/ 234461 h 379046"/>
              <a:gd name="connsiteX8" fmla="*/ 222738 w 3176953"/>
              <a:gd name="connsiteY8" fmla="*/ 304800 h 379046"/>
              <a:gd name="connsiteX9" fmla="*/ 35169 w 3176953"/>
              <a:gd name="connsiteY9" fmla="*/ 375138 h 379046"/>
              <a:gd name="connsiteX10" fmla="*/ 11723 w 3176953"/>
              <a:gd name="connsiteY10" fmla="*/ 328246 h 3790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176953" h="379046">
                <a:moveTo>
                  <a:pt x="3176953" y="0"/>
                </a:moveTo>
                <a:cubicBezTo>
                  <a:pt x="3071445" y="9769"/>
                  <a:pt x="2965937" y="19538"/>
                  <a:pt x="2872153" y="23446"/>
                </a:cubicBezTo>
                <a:cubicBezTo>
                  <a:pt x="2778369" y="27354"/>
                  <a:pt x="2614246" y="23446"/>
                  <a:pt x="2614246" y="23446"/>
                </a:cubicBezTo>
                <a:cubicBezTo>
                  <a:pt x="2520462" y="23446"/>
                  <a:pt x="2411046" y="19538"/>
                  <a:pt x="2309446" y="23446"/>
                </a:cubicBezTo>
                <a:cubicBezTo>
                  <a:pt x="2207846" y="27354"/>
                  <a:pt x="2004646" y="46892"/>
                  <a:pt x="2004646" y="46892"/>
                </a:cubicBezTo>
                <a:lnTo>
                  <a:pt x="1535723" y="93784"/>
                </a:lnTo>
                <a:cubicBezTo>
                  <a:pt x="1379415" y="109415"/>
                  <a:pt x="1227014" y="117231"/>
                  <a:pt x="1066799" y="140677"/>
                </a:cubicBezTo>
                <a:cubicBezTo>
                  <a:pt x="906584" y="164123"/>
                  <a:pt x="574430" y="234461"/>
                  <a:pt x="574430" y="234461"/>
                </a:cubicBezTo>
                <a:cubicBezTo>
                  <a:pt x="433753" y="261815"/>
                  <a:pt x="312615" y="281354"/>
                  <a:pt x="222738" y="304800"/>
                </a:cubicBezTo>
                <a:cubicBezTo>
                  <a:pt x="132861" y="328246"/>
                  <a:pt x="70338" y="371230"/>
                  <a:pt x="35169" y="375138"/>
                </a:cubicBezTo>
                <a:cubicBezTo>
                  <a:pt x="0" y="379046"/>
                  <a:pt x="5861" y="353646"/>
                  <a:pt x="11723" y="328246"/>
                </a:cubicBezTo>
              </a:path>
            </a:pathLst>
          </a:custGeom>
          <a:ln w="381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TextBox 68"/>
          <p:cNvSpPr txBox="1"/>
          <p:nvPr/>
        </p:nvSpPr>
        <p:spPr>
          <a:xfrm rot="21205073">
            <a:off x="798488" y="3717882"/>
            <a:ext cx="2568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38°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96,5км=3667км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Box 69"/>
          <p:cNvSpPr txBox="1"/>
          <p:nvPr/>
        </p:nvSpPr>
        <p:spPr>
          <a:xfrm rot="16200000">
            <a:off x="1751675" y="3320367"/>
            <a:ext cx="28667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29°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111км =       3219км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" name="Рисунок 50" descr="Автралия климат.JPG">
            <a:hlinkClick r:id="rId4" action="ppaction://hlinksldjump" tooltip="свернуть"/>
          </p:cNvPr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" name="TextBox 60">
            <a:hlinkClick r:id="rId4" action="ppaction://hlinksldjump" tooltip="свернуть"/>
          </p:cNvPr>
          <p:cNvSpPr txBox="1"/>
          <p:nvPr/>
        </p:nvSpPr>
        <p:spPr>
          <a:xfrm>
            <a:off x="214282" y="285728"/>
            <a:ext cx="8715436" cy="6286544"/>
          </a:xfrm>
          <a:prstGeom prst="roundRect">
            <a:avLst>
              <a:gd name="adj" fmla="val 3417"/>
            </a:avLst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План описания географического положения материка</a:t>
            </a:r>
          </a:p>
          <a:p>
            <a:pPr algn="ctr"/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lnSpc>
                <a:spcPts val="4000"/>
              </a:lnSpc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Как расположен материк относительно экватора, тропиков (полярных кругов) и нулевого материала.</a:t>
            </a:r>
          </a:p>
          <a:p>
            <a:pPr marL="342900" indent="-342900">
              <a:lnSpc>
                <a:spcPts val="4000"/>
              </a:lnSpc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Найдите крайние точки материка, определите их координаты и протяженность  материка в градусах и километрах с севера на юг и с запада на восток.</a:t>
            </a:r>
          </a:p>
          <a:p>
            <a:pPr marL="342900" indent="-342900">
              <a:lnSpc>
                <a:spcPts val="4000"/>
              </a:lnSpc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В каких климатических поясах расположен материк.</a:t>
            </a:r>
          </a:p>
          <a:p>
            <a:pPr marL="342900" indent="-342900">
              <a:lnSpc>
                <a:spcPts val="4000"/>
              </a:lnSpc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Какие океаны и моря омывают материк.</a:t>
            </a:r>
          </a:p>
          <a:p>
            <a:pPr marL="342900" indent="-342900">
              <a:lnSpc>
                <a:spcPts val="4000"/>
              </a:lnSpc>
              <a:buAutoNum type="arabicPeriod"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Как расположен материк относительно других  материков.</a:t>
            </a:r>
          </a:p>
        </p:txBody>
      </p:sp>
      <p:grpSp>
        <p:nvGrpSpPr>
          <p:cNvPr id="75" name="Группа 74"/>
          <p:cNvGrpSpPr/>
          <p:nvPr/>
        </p:nvGrpSpPr>
        <p:grpSpPr>
          <a:xfrm>
            <a:off x="5857788" y="1109067"/>
            <a:ext cx="3286212" cy="5748933"/>
            <a:chOff x="6643702" y="1109067"/>
            <a:chExt cx="3286212" cy="5748933"/>
          </a:xfrm>
        </p:grpSpPr>
        <p:sp>
          <p:nvSpPr>
            <p:cNvPr id="59" name="TextBox 58">
              <a:hlinkClick r:id="rId4" action="ppaction://hlinksldjump" tooltip="свернуть"/>
            </p:cNvPr>
            <p:cNvSpPr txBox="1"/>
            <p:nvPr/>
          </p:nvSpPr>
          <p:spPr>
            <a:xfrm>
              <a:off x="6643702" y="1109067"/>
              <a:ext cx="3286212" cy="5748933"/>
            </a:xfrm>
            <a:prstGeom prst="roundRect">
              <a:avLst>
                <a:gd name="adj" fmla="val 4876"/>
              </a:avLst>
            </a:prstGeom>
            <a:ln>
              <a:solidFill>
                <a:schemeClr val="accent6">
                  <a:lumMod val="60000"/>
                  <a:lumOff val="40000"/>
                </a:schemeClr>
              </a:solidFill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  Залив Карпентария</a:t>
              </a:r>
            </a:p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2  Коралловое море</a:t>
              </a:r>
            </a:p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3  Тихий океан</a:t>
              </a:r>
            </a:p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4  Тасманово море</a:t>
              </a:r>
            </a:p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5   Большой Австралийский залив</a:t>
              </a:r>
            </a:p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6  Индийский океан</a:t>
              </a:r>
            </a:p>
            <a:p>
              <a:pPr marL="342900" indent="-342900"/>
              <a:r>
                <a:rPr lang="ru-RU" sz="2800" b="1" dirty="0" smtClean="0">
                  <a:solidFill>
                    <a:schemeClr val="accent6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7  Арафурское море</a:t>
              </a:r>
              <a:endParaRPr lang="ru-RU" sz="28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2" name="Блок-схема: узел 61"/>
            <p:cNvSpPr/>
            <p:nvPr/>
          </p:nvSpPr>
          <p:spPr>
            <a:xfrm>
              <a:off x="6643702" y="1214422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Блок-схема: узел 66"/>
            <p:cNvSpPr/>
            <p:nvPr/>
          </p:nvSpPr>
          <p:spPr>
            <a:xfrm>
              <a:off x="6643702" y="2071678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8" name="Блок-схема: узел 67"/>
            <p:cNvSpPr/>
            <p:nvPr/>
          </p:nvSpPr>
          <p:spPr>
            <a:xfrm>
              <a:off x="6643702" y="2857496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1" name="Блок-схема: узел 70"/>
            <p:cNvSpPr/>
            <p:nvPr/>
          </p:nvSpPr>
          <p:spPr>
            <a:xfrm>
              <a:off x="6643702" y="3357562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2" name="Блок-схема: узел 71"/>
            <p:cNvSpPr/>
            <p:nvPr/>
          </p:nvSpPr>
          <p:spPr>
            <a:xfrm>
              <a:off x="6643702" y="3857628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3" name="Блок-схема: узел 72"/>
            <p:cNvSpPr/>
            <p:nvPr/>
          </p:nvSpPr>
          <p:spPr>
            <a:xfrm>
              <a:off x="6643702" y="5000636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4" name="Блок-схема: узел 73"/>
            <p:cNvSpPr/>
            <p:nvPr/>
          </p:nvSpPr>
          <p:spPr>
            <a:xfrm>
              <a:off x="6643702" y="5857892"/>
              <a:ext cx="457200" cy="457200"/>
            </a:xfrm>
            <a:prstGeom prst="flowChartConnector">
              <a:avLst/>
            </a:prstGeom>
            <a:blipFill dpi="0" rotWithShape="1">
              <a:blip r:embed="rId10">
                <a:alphaModFix amt="0"/>
              </a:blip>
              <a:srcRect/>
              <a:tile tx="0" ty="0" sx="100000" sy="100000" flip="none" algn="tl"/>
            </a:blip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60" name="TextBox 59">
            <a:hlinkClick r:id="rId4" action="ppaction://hlinksldjump" tooltip="свернуть"/>
          </p:cNvPr>
          <p:cNvSpPr txBox="1"/>
          <p:nvPr/>
        </p:nvSpPr>
        <p:spPr>
          <a:xfrm>
            <a:off x="5857852" y="1071546"/>
            <a:ext cx="3286148" cy="5562481"/>
          </a:xfrm>
          <a:prstGeom prst="roundRect">
            <a:avLst>
              <a:gd name="adj" fmla="val 3076"/>
            </a:avLst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just"/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Евразия  - на северо-западе</a:t>
            </a:r>
          </a:p>
          <a:p>
            <a:pPr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Антарктида   - на юге</a:t>
            </a:r>
          </a:p>
          <a:p>
            <a:pPr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Африка  - на западе</a:t>
            </a:r>
          </a:p>
          <a:p>
            <a:pPr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Ю.Америка  - на западе</a:t>
            </a:r>
          </a:p>
          <a:p>
            <a:pPr algn="just"/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Америка  -  на северо-западе</a:t>
            </a:r>
          </a:p>
          <a:p>
            <a:pPr algn="just"/>
            <a:endParaRPr lang="ru-RU" sz="2400" b="1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Блок-схема: узел 76"/>
          <p:cNvSpPr/>
          <p:nvPr/>
        </p:nvSpPr>
        <p:spPr>
          <a:xfrm>
            <a:off x="5857884" y="1214422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Блок-схема: узел 77"/>
          <p:cNvSpPr/>
          <p:nvPr/>
        </p:nvSpPr>
        <p:spPr>
          <a:xfrm>
            <a:off x="5857884" y="2071678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Блок-схема: узел 78"/>
          <p:cNvSpPr/>
          <p:nvPr/>
        </p:nvSpPr>
        <p:spPr>
          <a:xfrm>
            <a:off x="5857884" y="2857496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Блок-схема: узел 79"/>
          <p:cNvSpPr/>
          <p:nvPr/>
        </p:nvSpPr>
        <p:spPr>
          <a:xfrm>
            <a:off x="5857884" y="3357562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Блок-схема: узел 80"/>
          <p:cNvSpPr/>
          <p:nvPr/>
        </p:nvSpPr>
        <p:spPr>
          <a:xfrm>
            <a:off x="5857884" y="3857628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Блок-схема: узел 81"/>
          <p:cNvSpPr/>
          <p:nvPr/>
        </p:nvSpPr>
        <p:spPr>
          <a:xfrm>
            <a:off x="5857884" y="4929198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Блок-схема: узел 82"/>
          <p:cNvSpPr/>
          <p:nvPr/>
        </p:nvSpPr>
        <p:spPr>
          <a:xfrm>
            <a:off x="5857884" y="5857892"/>
            <a:ext cx="457200" cy="457200"/>
          </a:xfrm>
          <a:prstGeom prst="flowChartConnector">
            <a:avLst/>
          </a:prstGeom>
          <a:blipFill dpi="0" rotWithShape="1">
            <a:blip r:embed="rId10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  <p:seq concurrent="1" nextAc="seek">
              <p:cTn id="81" restart="whenNotActive" fill="hold" evtFilter="cancelBubble" nodeType="interactiveSeq">
                <p:stCondLst>
                  <p:cond evt="onClick" delay="0">
                    <p:tgtEl>
                      <p:spTgt spid="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2" fill="hold">
                      <p:stCondLst>
                        <p:cond delay="0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5"/>
                  </p:tgtEl>
                </p:cond>
              </p:nextCondLst>
            </p:seq>
            <p:seq concurrent="1" nextAc="seek">
              <p:cTn id="91" restart="whenNotActive" fill="hold" evtFilter="cancelBubble" nodeType="interactiveSeq">
                <p:stCondLst>
                  <p:cond evt="onClick" delay="0">
                    <p:tgtEl>
                      <p:spTgt spid="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2" fill="hold">
                      <p:stCondLst>
                        <p:cond delay="0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5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7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4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8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9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9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16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7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3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126" restart="whenNotActive" fill="hold" evtFilter="cancelBubble" nodeType="interactiveSeq">
                <p:stCondLst>
                  <p:cond evt="onClick" delay="0">
                    <p:tgtEl>
                      <p:spTgt spid="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7" fill="hold">
                      <p:stCondLst>
                        <p:cond delay="0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0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1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37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C551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"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5" grpId="0"/>
      <p:bldP spid="25" grpId="1"/>
      <p:bldP spid="34" grpId="0"/>
      <p:bldP spid="35" grpId="0"/>
      <p:bldP spid="36" grpId="0"/>
      <p:bldP spid="37" grpId="0"/>
      <p:bldP spid="66" grpId="0"/>
      <p:bldP spid="66" grpId="1"/>
      <p:bldP spid="69" grpId="0"/>
      <p:bldP spid="69" grpId="1"/>
      <p:bldP spid="70" grpId="0"/>
      <p:bldP spid="70" grpId="1"/>
      <p:bldP spid="61" grpId="0" animBg="1"/>
      <p:bldP spid="61" grpId="1" animBg="1"/>
      <p:bldP spid="60" grpId="0" animBg="1"/>
      <p:bldP spid="60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ятиугольник 7">
            <a:hlinkClick r:id="rId4" action="ppaction://hlinksldjump" tooltip="ответы"/>
          </p:cNvPr>
          <p:cNvSpPr/>
          <p:nvPr/>
        </p:nvSpPr>
        <p:spPr>
          <a:xfrm rot="10800000" flipH="1">
            <a:off x="8143900" y="6286500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Заголовок 15"/>
          <p:cNvSpPr txBox="1">
            <a:spLocks/>
          </p:cNvSpPr>
          <p:nvPr/>
        </p:nvSpPr>
        <p:spPr>
          <a:xfrm>
            <a:off x="457200" y="214290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Тесты по теме «Австралия – страна наоборот»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-1071602" y="642918"/>
          <a:ext cx="1143008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6" name="Овал 15"/>
          <p:cNvSpPr/>
          <p:nvPr/>
        </p:nvSpPr>
        <p:spPr>
          <a:xfrm>
            <a:off x="642910" y="642918"/>
            <a:ext cx="914400" cy="914400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71472" y="1785926"/>
            <a:ext cx="914400" cy="914400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71472" y="3000372"/>
            <a:ext cx="914400" cy="914400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42910" y="4143380"/>
            <a:ext cx="914400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42910" y="5286388"/>
            <a:ext cx="914400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Заголовок 15"/>
          <p:cNvSpPr txBox="1">
            <a:spLocks/>
          </p:cNvSpPr>
          <p:nvPr/>
        </p:nvSpPr>
        <p:spPr>
          <a:xfrm>
            <a:off x="457200" y="214290"/>
            <a:ext cx="822960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Тесты по теме «Австралия – страна наоборот»</a:t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-1071602" y="642918"/>
          <a:ext cx="1143008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Овал 15"/>
          <p:cNvSpPr/>
          <p:nvPr/>
        </p:nvSpPr>
        <p:spPr>
          <a:xfrm>
            <a:off x="642910" y="642918"/>
            <a:ext cx="914400" cy="914400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71472" y="1785926"/>
            <a:ext cx="914400" cy="914400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Овал 18"/>
          <p:cNvSpPr/>
          <p:nvPr/>
        </p:nvSpPr>
        <p:spPr>
          <a:xfrm>
            <a:off x="571472" y="3000372"/>
            <a:ext cx="914400" cy="914400"/>
          </a:xfrm>
          <a:prstGeom prst="ellipse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42910" y="4143380"/>
            <a:ext cx="914400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42910" y="5286388"/>
            <a:ext cx="914400" cy="914400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>
            <a:hlinkClick r:id="rId8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ятиугольник 7">
            <a:hlinkClick r:id="" action="ppaction://hlinkshowjump?jump=nextslide"/>
          </p:cNvPr>
          <p:cNvSpPr/>
          <p:nvPr/>
        </p:nvSpPr>
        <p:spPr>
          <a:xfrm rot="10800000" flipH="1">
            <a:off x="8143900" y="6143644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14348" y="285728"/>
            <a:ext cx="78581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Задания по теме «Австралия страна наоборот»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785794"/>
            <a:ext cx="821537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Задание1: вставьте пропущенные слова</a:t>
            </a:r>
          </a:p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Очертания материка просты, берега________изрезаны. Вдоль северо-восточных берегов Австралии более чем на 2000км тянется полоса коралловых островов и рифов, получившая название__________________________. Высшая точка Австралии_______________ расположена в горах ______________________________ . Её высота равна___________ метров. В геологическом прошлом большая половина Австралии была частью материка___________, от которого она отделилась к концу мезозоя.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>
            <a:hlinkClick r:id="rId4" action="ppaction://hlinksldjump" tooltip="ответ"/>
          </p:cNvPr>
          <p:cNvSpPr/>
          <p:nvPr/>
        </p:nvSpPr>
        <p:spPr>
          <a:xfrm>
            <a:off x="1571604" y="1714488"/>
            <a:ext cx="1557342" cy="357190"/>
          </a:xfrm>
          <a:prstGeom prst="rect">
            <a:avLst/>
          </a:prstGeom>
          <a:blipFill dpi="0" rotWithShape="1">
            <a:blip r:embed="rId5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>
            <a:hlinkClick r:id="rId4" action="ppaction://hlinksldjump" tooltip="ответ"/>
          </p:cNvPr>
          <p:cNvSpPr txBox="1"/>
          <p:nvPr/>
        </p:nvSpPr>
        <p:spPr>
          <a:xfrm>
            <a:off x="1714480" y="164305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слабо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0232" y="2928934"/>
            <a:ext cx="45720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Большой Барьерный риф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571868" y="328612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г. Косцюшко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1604" y="3786190"/>
            <a:ext cx="60722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Большого Водораздельного хребта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00364" y="4143380"/>
            <a:ext cx="1214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2228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000232" y="5072074"/>
            <a:ext cx="17145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Гондвана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Пятиугольник 26">
            <a:hlinkClick r:id="rId6" action="ppaction://hlinksldjump"/>
          </p:cNvPr>
          <p:cNvSpPr/>
          <p:nvPr/>
        </p:nvSpPr>
        <p:spPr>
          <a:xfrm rot="10800000">
            <a:off x="7500958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714744" y="6072206"/>
            <a:ext cx="1428760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1" grpId="0"/>
      <p:bldP spid="24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357183" y="6143625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20" y="0"/>
            <a:ext cx="8572560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Задание2:</a:t>
            </a:r>
            <a:r>
              <a:rPr lang="ru-RU" sz="2800" dirty="0" smtClean="0"/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положение Австралии по отношению</a:t>
            </a: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Задание3: впишите географические объекты  вместо пропусков</a:t>
            </a:r>
          </a:p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 востока Австралию омывают___________ ,__________моря, на юге Австралию омывает ____________________   залив, на севере Австралию омывают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__________,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_________ моря и залив ______________.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357160" y="571480"/>
          <a:ext cx="8501120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0224"/>
                <a:gridCol w="1700224"/>
                <a:gridCol w="1700224"/>
                <a:gridCol w="1700224"/>
                <a:gridCol w="17002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Экватора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Южного тропика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Южного</a:t>
                      </a:r>
                      <a:r>
                        <a:rPr lang="ru-RU" sz="20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полярного круга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Начального меридиана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Меридиана 180°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TextBox 16"/>
          <p:cNvSpPr txBox="1"/>
          <p:nvPr/>
        </p:nvSpPr>
        <p:spPr>
          <a:xfrm>
            <a:off x="500034" y="1714488"/>
            <a:ext cx="12858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южнее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928794" y="1714488"/>
            <a:ext cx="1785950" cy="6252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Почти по середине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786182" y="1714488"/>
            <a:ext cx="1571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севернее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429256" y="1785926"/>
            <a:ext cx="17859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восточнее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143768" y="1785926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западнее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46" y="3786190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Коралловое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57158" y="4286256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Тасманово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0" y="4643446"/>
            <a:ext cx="4071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Большой Австралийский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928794" y="5143512"/>
            <a:ext cx="19288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Тиморское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000496" y="5072074"/>
            <a:ext cx="20717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Арафурское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00034" y="5500702"/>
            <a:ext cx="25003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Карпентария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ятиугольник 35">
            <a:hlinkClick r:id="rId4" action="ppaction://hlinksldjump"/>
          </p:cNvPr>
          <p:cNvSpPr/>
          <p:nvPr/>
        </p:nvSpPr>
        <p:spPr>
          <a:xfrm rot="10800000">
            <a:off x="764383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ятиугольник 7">
            <a:hlinkClick r:id="" action="ppaction://hlinkshowjump?jump=nextslide"/>
          </p:cNvPr>
          <p:cNvSpPr/>
          <p:nvPr/>
        </p:nvSpPr>
        <p:spPr>
          <a:xfrm rot="10800000" flipH="1">
            <a:off x="8286776" y="6143644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3500430" y="2571744"/>
            <a:ext cx="1428760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3571868" y="6000768"/>
            <a:ext cx="1428760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/>
      <p:bldP spid="24" grpId="0"/>
      <p:bldP spid="26" grpId="0"/>
      <p:bldP spid="28" grpId="0"/>
      <p:bldP spid="30" grpId="0"/>
      <p:bldP spid="32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285720" y="5857892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ятиугольник 8">
            <a:hlinkClick r:id="rId4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285720" y="642918"/>
          <a:ext cx="8643998" cy="2013459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1428761"/>
                <a:gridCol w="571504"/>
                <a:gridCol w="714380"/>
                <a:gridCol w="714380"/>
                <a:gridCol w="857256"/>
                <a:gridCol w="714380"/>
                <a:gridCol w="785818"/>
                <a:gridCol w="714380"/>
                <a:gridCol w="714380"/>
                <a:gridCol w="680721"/>
                <a:gridCol w="748038"/>
              </a:tblGrid>
              <a:tr h="571504">
                <a:tc>
                  <a:txBody>
                    <a:bodyPr/>
                    <a:lstStyle/>
                    <a:p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6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8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9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37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Африка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8482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Австралия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85720" y="2643182"/>
            <a:ext cx="85725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Материк, который почти посередине пересекается экватором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востока  расположен коралловый риф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Единственный материк, на котором нет действующих вулканов и современного оледенения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 востока омывается самым соленым морем в мире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Главные горы материка – Большой Водораздельный хребет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Наивысшая точка материка  5895 м 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Материк, на западе которого расположена пустыня Намиб</a:t>
            </a:r>
          </a:p>
          <a:p>
            <a:pPr marL="342900" indent="-3429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Самое низкое место материка  - 15 м 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Материк, который почти посередине пересекается южным тропиком</a:t>
            </a:r>
          </a:p>
          <a:p>
            <a:pPr marL="342900" indent="-342900" algn="just">
              <a:buFontTx/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каком материке находится вулкан Килиманджаро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43042" y="1214422"/>
            <a:ext cx="64294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285984" y="2000240"/>
            <a:ext cx="571504" cy="714380"/>
          </a:xfrm>
          <a:prstGeom prst="rect">
            <a:avLst/>
          </a:prstGeom>
          <a:blipFill dpi="0" rotWithShape="1">
            <a:blip r:embed="rId5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357422" y="1928802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00364" y="1928802"/>
            <a:ext cx="642942" cy="785818"/>
          </a:xfrm>
          <a:prstGeom prst="rect">
            <a:avLst/>
          </a:prstGeom>
          <a:blipFill dpi="0" rotWithShape="1">
            <a:blip r:embed="rId5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3071802" y="2000240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57620" y="1285860"/>
            <a:ext cx="642942" cy="428628"/>
          </a:xfrm>
          <a:prstGeom prst="rect">
            <a:avLst/>
          </a:prstGeom>
          <a:blipFill dpi="0" rotWithShape="1">
            <a:blip r:embed="rId5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72000" y="1785926"/>
            <a:ext cx="714380" cy="785818"/>
          </a:xfrm>
          <a:prstGeom prst="rect">
            <a:avLst/>
          </a:prstGeom>
          <a:blipFill dpi="0" rotWithShape="1">
            <a:blip r:embed="rId5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58016" y="1928802"/>
            <a:ext cx="5715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357818" y="1357298"/>
            <a:ext cx="642942" cy="642942"/>
          </a:xfrm>
          <a:prstGeom prst="rect">
            <a:avLst/>
          </a:prstGeom>
          <a:blipFill dpi="0" rotWithShape="1">
            <a:blip r:embed="rId5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TextBox 23"/>
          <p:cNvSpPr txBox="1"/>
          <p:nvPr/>
        </p:nvSpPr>
        <p:spPr>
          <a:xfrm>
            <a:off x="5429256" y="121442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143636" y="1142984"/>
            <a:ext cx="642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500958" y="1928802"/>
            <a:ext cx="571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358214" y="1142984"/>
            <a:ext cx="5000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42910" y="214290"/>
            <a:ext cx="78581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Задание 4: установи соответствие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714744" y="6072206"/>
            <a:ext cx="1428760" cy="50006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5" grpId="0"/>
      <p:bldP spid="16" grpId="0" animBg="1"/>
      <p:bldP spid="18" grpId="0" animBg="1"/>
      <p:bldP spid="22" grpId="0"/>
      <p:bldP spid="24" grpId="0"/>
      <p:bldP spid="26" grpId="0"/>
      <p:bldP spid="29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Умножение 8">
            <a:hlinkClick r:id="" action="ppaction://hlinkshowjump?jump=endshow"/>
          </p:cNvPr>
          <p:cNvSpPr/>
          <p:nvPr/>
        </p:nvSpPr>
        <p:spPr>
          <a:xfrm>
            <a:off x="285720" y="5857892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Пятиугольник 11">
            <a:hlinkClick r:id="" action="ppaction://hlinkshowjump?jump=previousslide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graphicFrame>
        <p:nvGraphicFramePr>
          <p:cNvPr id="11" name="Схема 10"/>
          <p:cNvGraphicFramePr/>
          <p:nvPr/>
        </p:nvGraphicFramePr>
        <p:xfrm>
          <a:off x="-1071602" y="357166"/>
          <a:ext cx="11144328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6" name="Прямоугольник 15">
            <a:hlinkClick r:id="rId8" action="ppaction://hlinksldjump"/>
          </p:cNvPr>
          <p:cNvSpPr/>
          <p:nvPr/>
        </p:nvSpPr>
        <p:spPr>
          <a:xfrm>
            <a:off x="357158" y="357166"/>
            <a:ext cx="8215370" cy="1500198"/>
          </a:xfrm>
          <a:prstGeom prst="rect">
            <a:avLst/>
          </a:prstGeom>
          <a:blipFill dpi="0" rotWithShape="1">
            <a:blip r:embed="rId9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>
            <a:hlinkClick r:id="rId10" action="ppaction://hlinksldjump"/>
          </p:cNvPr>
          <p:cNvSpPr/>
          <p:nvPr/>
        </p:nvSpPr>
        <p:spPr>
          <a:xfrm>
            <a:off x="357158" y="2357430"/>
            <a:ext cx="8215370" cy="1500198"/>
          </a:xfrm>
          <a:prstGeom prst="rect">
            <a:avLst/>
          </a:prstGeom>
          <a:blipFill dpi="0" rotWithShape="1">
            <a:blip r:embed="rId9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>
            <a:hlinkClick r:id="rId11" action="ppaction://hlinksldjump"/>
          </p:cNvPr>
          <p:cNvSpPr/>
          <p:nvPr/>
        </p:nvSpPr>
        <p:spPr>
          <a:xfrm>
            <a:off x="357158" y="4357694"/>
            <a:ext cx="8215370" cy="1500198"/>
          </a:xfrm>
          <a:prstGeom prst="rect">
            <a:avLst/>
          </a:prstGeom>
          <a:blipFill dpi="0" rotWithShape="1">
            <a:blip r:embed="rId9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8" name="Схема 7"/>
          <p:cNvGraphicFramePr/>
          <p:nvPr/>
        </p:nvGraphicFramePr>
        <p:xfrm>
          <a:off x="214282" y="785794"/>
          <a:ext cx="8715436" cy="5246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Скругленный прямоугольник 8"/>
          <p:cNvSpPr/>
          <p:nvPr/>
        </p:nvSpPr>
        <p:spPr>
          <a:xfrm>
            <a:off x="1500166" y="785794"/>
            <a:ext cx="7429552" cy="928694"/>
          </a:xfrm>
          <a:prstGeom prst="roundRect">
            <a:avLst/>
          </a:prstGeom>
          <a:gradFill flip="none" rotWithShape="1">
            <a:gsLst>
              <a:gs pos="0">
                <a:srgbClr val="E0D1AA">
                  <a:tint val="66000"/>
                  <a:satMod val="160000"/>
                </a:srgbClr>
              </a:gs>
              <a:gs pos="50000">
                <a:srgbClr val="E0D1AA">
                  <a:tint val="44500"/>
                  <a:satMod val="160000"/>
                </a:srgbClr>
              </a:gs>
              <a:gs pos="100000">
                <a:srgbClr val="E0D1A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BCBA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Новая Голландия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>
            <a:hlinkClick r:id="rId7" action="ppaction://hlinksldjump" tooltip="ответ"/>
          </p:cNvPr>
          <p:cNvSpPr/>
          <p:nvPr/>
        </p:nvSpPr>
        <p:spPr>
          <a:xfrm>
            <a:off x="428596" y="928670"/>
            <a:ext cx="1000132" cy="771524"/>
          </a:xfrm>
          <a:prstGeom prst="rect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500166" y="1857364"/>
            <a:ext cx="7429552" cy="928694"/>
          </a:xfrm>
          <a:prstGeom prst="roundRect">
            <a:avLst/>
          </a:prstGeom>
          <a:gradFill flip="none" rotWithShape="1">
            <a:gsLst>
              <a:gs pos="0">
                <a:srgbClr val="E0D1AA">
                  <a:tint val="66000"/>
                  <a:satMod val="160000"/>
                </a:srgbClr>
              </a:gs>
              <a:gs pos="50000">
                <a:srgbClr val="E0D1AA">
                  <a:tint val="44500"/>
                  <a:satMod val="160000"/>
                </a:srgbClr>
              </a:gs>
              <a:gs pos="100000">
                <a:srgbClr val="E0D1A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BCBA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  1606 году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>
            <a:hlinkClick r:id="rId7" action="ppaction://hlinksldjump" tooltip="ответ"/>
          </p:cNvPr>
          <p:cNvSpPr/>
          <p:nvPr/>
        </p:nvSpPr>
        <p:spPr>
          <a:xfrm>
            <a:off x="357158" y="1785926"/>
            <a:ext cx="1071570" cy="771524"/>
          </a:xfrm>
          <a:prstGeom prst="roundRect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500166" y="2928934"/>
            <a:ext cx="7429552" cy="928694"/>
          </a:xfrm>
          <a:prstGeom prst="roundRect">
            <a:avLst/>
          </a:prstGeom>
          <a:gradFill flip="none" rotWithShape="1">
            <a:gsLst>
              <a:gs pos="0">
                <a:srgbClr val="E0D1AA">
                  <a:tint val="66000"/>
                  <a:satMod val="160000"/>
                </a:srgbClr>
              </a:gs>
              <a:gs pos="50000">
                <a:srgbClr val="E0D1AA">
                  <a:tint val="44500"/>
                  <a:satMod val="160000"/>
                </a:srgbClr>
              </a:gs>
              <a:gs pos="100000">
                <a:srgbClr val="E0D1A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BCBA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Древняя платформа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кругленный прямоугольник 16">
            <a:hlinkClick r:id="rId7" action="ppaction://hlinksldjump" tooltip="ответ"/>
          </p:cNvPr>
          <p:cNvSpPr/>
          <p:nvPr/>
        </p:nvSpPr>
        <p:spPr>
          <a:xfrm>
            <a:off x="428596" y="2857496"/>
            <a:ext cx="928694" cy="771524"/>
          </a:xfrm>
          <a:prstGeom prst="roundRect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Скругленный прямоугольник 18">
            <a:hlinkClick r:id="rId7" action="ppaction://hlinksldjump" tooltip="ответ"/>
          </p:cNvPr>
          <p:cNvSpPr/>
          <p:nvPr/>
        </p:nvSpPr>
        <p:spPr>
          <a:xfrm>
            <a:off x="357158" y="3929066"/>
            <a:ext cx="1000132" cy="785818"/>
          </a:xfrm>
          <a:prstGeom prst="roundRect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00166" y="4000504"/>
            <a:ext cx="7429552" cy="928694"/>
          </a:xfrm>
          <a:prstGeom prst="roundRect">
            <a:avLst/>
          </a:prstGeom>
          <a:gradFill flip="none" rotWithShape="1">
            <a:gsLst>
              <a:gs pos="0">
                <a:srgbClr val="E0D1AA">
                  <a:tint val="66000"/>
                  <a:satMod val="160000"/>
                </a:srgbClr>
              </a:gs>
              <a:gs pos="50000">
                <a:srgbClr val="E0D1AA">
                  <a:tint val="44500"/>
                  <a:satMod val="160000"/>
                </a:srgbClr>
              </a:gs>
              <a:gs pos="100000">
                <a:srgbClr val="E0D1A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BCBA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гора Косцюшко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500166" y="5072074"/>
            <a:ext cx="7429552" cy="928694"/>
          </a:xfrm>
          <a:prstGeom prst="roundRect">
            <a:avLst/>
          </a:prstGeom>
          <a:gradFill flip="none" rotWithShape="1">
            <a:gsLst>
              <a:gs pos="0">
                <a:srgbClr val="E0D1AA">
                  <a:tint val="66000"/>
                  <a:satMod val="160000"/>
                </a:srgbClr>
              </a:gs>
              <a:gs pos="50000">
                <a:srgbClr val="E0D1AA">
                  <a:tint val="44500"/>
                  <a:satMod val="160000"/>
                </a:srgbClr>
              </a:gs>
              <a:gs pos="100000">
                <a:srgbClr val="E0D1AA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solidFill>
              <a:srgbClr val="FBCBA3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мыс  Йорк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>
            <a:hlinkClick r:id="rId7" action="ppaction://hlinksldjump" tooltip="ответ"/>
          </p:cNvPr>
          <p:cNvSpPr/>
          <p:nvPr/>
        </p:nvSpPr>
        <p:spPr>
          <a:xfrm>
            <a:off x="428596" y="5000636"/>
            <a:ext cx="928694" cy="842962"/>
          </a:xfrm>
          <a:prstGeom prst="roundRect">
            <a:avLst/>
          </a:prstGeom>
          <a:blipFill dpi="0" rotWithShape="1">
            <a:blip r:embed="rId8">
              <a:alphaModFix amt="0"/>
            </a:blip>
            <a:srcRect/>
            <a:tile tx="0" ty="0" sx="100000" sy="100000" flip="none" algn="tl"/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4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ятиугольник 17">
            <a:hlinkClick r:id="rId9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Умножение 20">
            <a:hlinkClick r:id="" action="ppaction://hlinkshowjump?jump=endshow"/>
          </p:cNvPr>
          <p:cNvSpPr/>
          <p:nvPr/>
        </p:nvSpPr>
        <p:spPr>
          <a:xfrm>
            <a:off x="357158" y="6143625"/>
            <a:ext cx="714375" cy="714375"/>
          </a:xfrm>
          <a:prstGeom prst="mathMultiply">
            <a:avLst/>
          </a:prstGeom>
          <a:blipFill>
            <a:blip r:embed="rId10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571472" y="214290"/>
            <a:ext cx="81439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Вопросы по теме  «Австралия страна наоборот»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9" grpId="0" animBg="1"/>
      <p:bldP spid="13" grpId="0" animBg="1"/>
      <p:bldP spid="16" grpId="0" animBg="1"/>
      <p:bldP spid="20" grpId="0" animBg="1"/>
      <p:bldP spid="2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Умножение 6">
            <a:hlinkClick r:id="" action="ppaction://hlinkshowjump?jump=endshow"/>
          </p:cNvPr>
          <p:cNvSpPr/>
          <p:nvPr/>
        </p:nvSpPr>
        <p:spPr>
          <a:xfrm>
            <a:off x="285720" y="5929330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8" name="Пятиугольник 7">
            <a:hlinkClick r:id="" action="ppaction://noaction"/>
          </p:cNvPr>
          <p:cNvSpPr/>
          <p:nvPr/>
        </p:nvSpPr>
        <p:spPr>
          <a:xfrm rot="10800000" flipH="1">
            <a:off x="8358214" y="6143644"/>
            <a:ext cx="500063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571480"/>
            <a:ext cx="85011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http://australia.com.ua/img/gallery/106_sm.jpg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физическая карта Австралии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http://www.tgt.ru/maps/history/153.gif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 карта Австралии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http://static.diary.ru/userdir/4/5/4/1/454125/45256186.jpg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Фрега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http://images20.snimka.bg/004598861-big.jpg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В.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Янсзнон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http://www.rgo.ru/wp-content/uploads/2010/09/McDouall-187x300.jpg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Дж.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Стюар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http://img15.nnm.ru/3/e/7/9/5/ee59946d6bd48779e49377d5ac8.jpg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  Д.Кук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http://upload.wikimedia.org/wikipedia/commons/thumb/9/95/Duyfken_replica%2C_Swan_River.jpg/800px-Duyfken_replica%2C_Swan_River.jpg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корабль В. Янцзон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http://dic.academic.ru/pictures/wiki/files/102/flinders-mathew.jpg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 Флиндерс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http://s54.radikal.ru/i146/0910/03/53167e29f26b.jpg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Центральные равнины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10.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3"/>
              </a:rPr>
              <a:t>http://0.tqn.com/d/goaustralia/1/0/8/h/piccaninnycreek.jpg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плато Кимберли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11.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4"/>
              </a:rPr>
              <a:t>http://img-fotki.yandex.ru/get/3105/vakurov99.1e/0_1afcb_394feb28_XL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корабль Д.Кука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12.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5"/>
              </a:rPr>
              <a:t>http://www.poedem.ru/images/catalogs/australia/Pic/Cities/uluru_skalaajers/UluruKataTjutaNationalPark_2.JPG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парк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Улуру-Ката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Тьюта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13.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6"/>
              </a:rPr>
              <a:t>http://lifeglobe.net/media/entry/895/1111.jpg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Большой Барьерный риф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14.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http://www.1000turov.ru/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17"/>
              </a:rPr>
              <a:t>imgs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17"/>
              </a:rPr>
              <a:t>sv_photo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7"/>
              </a:rPr>
              <a:t>/1/r_p_49c3b86bdc5af54c08fa834ad10c429e.jpg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Большой Барьерный риф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15.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http://img1.liveinternet.ru/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images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attach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/</a:t>
            </a:r>
            <a:r>
              <a:rPr lang="ru-RU" u="sng" dirty="0" err="1" smtClean="0">
                <a:latin typeface="Times New Roman" pitchFamily="18" charset="0"/>
                <a:cs typeface="Times New Roman" pitchFamily="18" charset="0"/>
                <a:hlinkClick r:id="rId18"/>
              </a:rPr>
              <a:t>c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18"/>
              </a:rPr>
              <a:t>/0/52/762/52762115_shop_items_catalog_image113842.jpg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Большой Барьерный риф</a:t>
            </a:r>
          </a:p>
          <a:p>
            <a:pPr algn="just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4282" y="214290"/>
            <a:ext cx="8643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20" y="285728"/>
            <a:ext cx="864399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16.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3"/>
              </a:rPr>
              <a:t>http://www.amoeba.com/sized-images?src=/uploads%2Fblog%2FEric_B%2Fabel-tasman-3-sized.jpg&amp;fitType=exact&amp;width=287&amp;height=335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-  А. Тасман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17.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4"/>
              </a:rPr>
              <a:t>http://www.1000turov.ru/imgs/sv_photo/1/r_p_c4c4bae0fe808e0a9a3b78b24475ce18.jpg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Большая пустыня Виктория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18.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5"/>
              </a:rPr>
              <a:t>http://www.karakumi.ru/ris/desert/pinakles.jpg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- Большая Песчаная пустыня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19. </a:t>
            </a:r>
            <a:r>
              <a:rPr lang="ru-RU" u="sng" dirty="0" smtClean="0">
                <a:latin typeface="Times New Roman" pitchFamily="18" charset="0"/>
                <a:cs typeface="Times New Roman" pitchFamily="18" charset="0"/>
                <a:hlinkClick r:id="rId6"/>
              </a:rPr>
              <a:t>http://www.karakumi.ru/ris/desert/katatjuta.jpg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пустыня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Гибсона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http://www.poedem.ru/images/catalogs/australia/Pic/Cities/uluru_skalaajers/UluruKataT</a:t>
            </a:r>
            <a:endParaRPr lang="ru-RU" dirty="0" smtClean="0">
              <a:latin typeface="Times New Roman" pitchFamily="18" charset="0"/>
              <a:cs typeface="Times New Roman" pitchFamily="18" charset="0"/>
              <a:hlinkClick r:id="rId7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7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7"/>
              </a:rPr>
              <a:t>utaNationalPark_2.JPG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Улуру-Ката-Тьюта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21. И.В. Душина, В.А. Коринская, В.А. Щенев География. Материки, океаны, народы и страны, 7 класс. - М.: «Дрофа», 2009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22.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8"/>
              </a:rPr>
              <a:t>http://farm1.static.flickr.com/162/368927584_ecd8c7fdb7.jpg?v=0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о. Кенгуру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23. И.И.Нагорная География 7 класс поурочные планы, Волгоград, Издательство «Учитель», 2003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24.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9"/>
              </a:rPr>
              <a:t>http://upload.wikimedia.org/wikipedia/commons/thumb/5/5e/The_great_dividing_range.jpg/300px-The_great_dividing_range.jpg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Большой Водораздельный хребет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25.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0"/>
              </a:rPr>
              <a:t>http://www.intergid.ru/modules/tourism/photogallery/excursion/484/3.jpg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Большой Водораздельный хребет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26.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1"/>
              </a:rPr>
              <a:t>http://content.foto.mail.ru/mail/sg22/43/i-253.jpg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Большой Водораздельный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хребе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27.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  <a:hlinkClick r:id="rId12"/>
              </a:rPr>
              <a:t>http://upload.wikimedia.org/wikipedia/commons/9/95/Duyfken_replica%2C_Swan_River.jpg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Копия корабля </a:t>
            </a:r>
            <a:r>
              <a:rPr lang="ru-RU" dirty="0" smtClean="0"/>
              <a:t>“</a:t>
            </a:r>
            <a:r>
              <a:rPr lang="ru-RU" dirty="0" err="1" smtClean="0"/>
              <a:t>Дейфкен</a:t>
            </a:r>
            <a:r>
              <a:rPr lang="ru-RU" dirty="0" smtClean="0"/>
              <a:t>”</a:t>
            </a:r>
            <a:r>
              <a:rPr lang="en-US" dirty="0" smtClean="0"/>
              <a:t> </a:t>
            </a:r>
            <a:endParaRPr lang="ru-RU" dirty="0" smtClean="0"/>
          </a:p>
          <a:p>
            <a:pPr marL="342900" indent="-342900" algn="just"/>
            <a:endParaRPr lang="ru-RU" dirty="0"/>
          </a:p>
        </p:txBody>
      </p:sp>
      <p:sp>
        <p:nvSpPr>
          <p:cNvPr id="7" name="Умножение 6">
            <a:hlinkClick r:id="rId13" action="ppaction://hlinksldjump"/>
          </p:cNvPr>
          <p:cNvSpPr/>
          <p:nvPr/>
        </p:nvSpPr>
        <p:spPr>
          <a:xfrm>
            <a:off x="285720" y="5857892"/>
            <a:ext cx="714375" cy="714375"/>
          </a:xfrm>
          <a:prstGeom prst="mathMultiply">
            <a:avLst/>
          </a:prstGeom>
          <a:blipFill>
            <a:blip r:embed="rId14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ятиугольник 4">
            <a:hlinkClick r:id="rId13" action="ppaction://hlinksldjump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7" name="Схема 16"/>
          <p:cNvGraphicFramePr/>
          <p:nvPr/>
        </p:nvGraphicFramePr>
        <p:xfrm>
          <a:off x="4572000" y="285728"/>
          <a:ext cx="4286280" cy="6072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27" name="Группа 26"/>
          <p:cNvGrpSpPr/>
          <p:nvPr/>
        </p:nvGrpSpPr>
        <p:grpSpPr>
          <a:xfrm>
            <a:off x="357158" y="285728"/>
            <a:ext cx="4071934" cy="3843158"/>
            <a:chOff x="285720" y="714356"/>
            <a:chExt cx="4071934" cy="3843158"/>
          </a:xfrm>
        </p:grpSpPr>
        <p:pic>
          <p:nvPicPr>
            <p:cNvPr id="20" name="Picture 10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720" y="714356"/>
              <a:ext cx="4071934" cy="32941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214678" y="4071942"/>
              <a:ext cx="500066" cy="485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1" name="Рисунок 30" descr="Австралия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143900" y="5429264"/>
            <a:ext cx="695070" cy="642918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grpSp>
        <p:nvGrpSpPr>
          <p:cNvPr id="34" name="Группа 33"/>
          <p:cNvGrpSpPr/>
          <p:nvPr/>
        </p:nvGrpSpPr>
        <p:grpSpPr>
          <a:xfrm>
            <a:off x="0" y="3286124"/>
            <a:ext cx="4060371" cy="3017838"/>
            <a:chOff x="357158" y="3357562"/>
            <a:chExt cx="4060371" cy="3017838"/>
          </a:xfrm>
        </p:grpSpPr>
        <p:graphicFrame>
          <p:nvGraphicFramePr>
            <p:cNvPr id="32" name="Диаграмма 31"/>
            <p:cNvGraphicFramePr/>
            <p:nvPr/>
          </p:nvGraphicFramePr>
          <p:xfrm>
            <a:off x="357158" y="3357562"/>
            <a:ext cx="4060371" cy="301783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0"/>
            </a:graphicData>
          </a:graphic>
        </p:graphicFrame>
        <p:sp>
          <p:nvSpPr>
            <p:cNvPr id="33" name="TextBox 32"/>
            <p:cNvSpPr txBox="1"/>
            <p:nvPr/>
          </p:nvSpPr>
          <p:spPr>
            <a:xfrm>
              <a:off x="1357290" y="5643578"/>
              <a:ext cx="10001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12,1%</a:t>
              </a:r>
              <a:endPara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6" name="Умножение 25">
            <a:hlinkClick r:id="" action="ppaction://hlinkshowjump?jump=endshow"/>
          </p:cNvPr>
          <p:cNvSpPr/>
          <p:nvPr/>
        </p:nvSpPr>
        <p:spPr>
          <a:xfrm>
            <a:off x="428596" y="6096003"/>
            <a:ext cx="714375" cy="761997"/>
          </a:xfrm>
          <a:prstGeom prst="mathMultiply">
            <a:avLst/>
          </a:prstGeom>
          <a:blipFill>
            <a:blip r:embed="rId11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0" name="Пятиугольник 39">
            <a:hlinkClick r:id="" action="ppaction://hlinkshowjump?jump=previousslide"/>
          </p:cNvPr>
          <p:cNvSpPr/>
          <p:nvPr/>
        </p:nvSpPr>
        <p:spPr>
          <a:xfrm rot="10800000">
            <a:off x="8358214" y="6215082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9" name="Рисунок 28" descr="Австралия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143900" y="928670"/>
            <a:ext cx="695070" cy="642918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30" name="Рисунок 29" descr="Австралия.jpg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8143900" y="2428868"/>
            <a:ext cx="695070" cy="642918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28" name="Picture 1" descr="C:\Documents and Settings\Анна Локшина\Мои документы\Школа\география\фото.jpg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5929330"/>
            <a:ext cx="571504" cy="48364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0" name="Группа 49"/>
          <p:cNvGrpSpPr/>
          <p:nvPr/>
        </p:nvGrpSpPr>
        <p:grpSpPr>
          <a:xfrm>
            <a:off x="285720" y="0"/>
            <a:ext cx="7715305" cy="6572272"/>
            <a:chOff x="428596" y="714356"/>
            <a:chExt cx="5572165" cy="5398035"/>
          </a:xfrm>
        </p:grpSpPr>
        <p:pic>
          <p:nvPicPr>
            <p:cNvPr id="51" name="Picture 2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428596" y="714356"/>
              <a:ext cx="5572165" cy="5398035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  <a:effectLst/>
          </p:spPr>
        </p:pic>
        <p:sp>
          <p:nvSpPr>
            <p:cNvPr id="52" name="TextBox 51"/>
            <p:cNvSpPr txBox="1"/>
            <p:nvPr/>
          </p:nvSpPr>
          <p:spPr>
            <a:xfrm>
              <a:off x="4786314" y="3500438"/>
              <a:ext cx="785818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Т.о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500430" y="5000636"/>
              <a:ext cx="928694" cy="3693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И.о</a:t>
              </a:r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54" name="Рисунок 53" descr="ббр2.jp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-214338"/>
            <a:ext cx="9144000" cy="7072338"/>
          </a:xfrm>
          <a:prstGeom prst="rect">
            <a:avLst/>
          </a:prstGeom>
          <a:ln w="57150">
            <a:noFill/>
          </a:ln>
        </p:spPr>
      </p:pic>
      <p:pic>
        <p:nvPicPr>
          <p:cNvPr id="55" name="Рисунок 54" descr="бб3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>
          <a:xfrm>
            <a:off x="-1" y="-714404"/>
            <a:ext cx="9144001" cy="7572404"/>
          </a:xfrm>
          <a:prstGeom prst="rect">
            <a:avLst/>
          </a:prstGeom>
          <a:ln w="57150">
            <a:noFill/>
          </a:ln>
        </p:spPr>
      </p:pic>
      <p:pic>
        <p:nvPicPr>
          <p:cNvPr id="56" name="Рисунок 55" descr="ббр6.jp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-928718"/>
            <a:ext cx="9144000" cy="7786718"/>
          </a:xfrm>
          <a:prstGeom prst="rect">
            <a:avLst/>
          </a:prstGeom>
          <a:ln w="57150">
            <a:noFill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0" y="214290"/>
          <a:ext cx="9144000" cy="66437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Пятиугольник 13">
            <a:hlinkClick r:id="rId7" action="ppaction://hlinksldjump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357158" y="5857892"/>
            <a:ext cx="714375" cy="714375"/>
          </a:xfrm>
          <a:prstGeom prst="mathMultiply">
            <a:avLst/>
          </a:prstGeom>
          <a:blipFill>
            <a:blip r:embed="rId8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3" name="Овал 22">
            <a:hlinkClick r:id="rId9" action="ppaction://hlinksldjump"/>
          </p:cNvPr>
          <p:cNvSpPr/>
          <p:nvPr/>
        </p:nvSpPr>
        <p:spPr>
          <a:xfrm>
            <a:off x="357158" y="2571744"/>
            <a:ext cx="1857388" cy="1714512"/>
          </a:xfrm>
          <a:prstGeom prst="ellipse">
            <a:avLst/>
          </a:prstGeom>
          <a:blipFill dpi="0" rotWithShape="1">
            <a:blip r:embed="rId10" cstate="email">
              <a:alphaModFix amt="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6" name="Овал 25">
            <a:hlinkClick r:id="rId11" action="ppaction://hlinksldjump"/>
          </p:cNvPr>
          <p:cNvSpPr/>
          <p:nvPr/>
        </p:nvSpPr>
        <p:spPr>
          <a:xfrm>
            <a:off x="3643306" y="214290"/>
            <a:ext cx="1928826" cy="1643074"/>
          </a:xfrm>
          <a:prstGeom prst="ellipse">
            <a:avLst/>
          </a:prstGeom>
          <a:blipFill dpi="0" rotWithShape="1">
            <a:blip r:embed="rId12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Волна 28"/>
          <p:cNvSpPr/>
          <p:nvPr/>
        </p:nvSpPr>
        <p:spPr>
          <a:xfrm>
            <a:off x="6643702" y="3000372"/>
            <a:ext cx="2214578" cy="628648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А. Тасман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Волна 29"/>
          <p:cNvSpPr/>
          <p:nvPr/>
        </p:nvSpPr>
        <p:spPr>
          <a:xfrm>
            <a:off x="214282" y="3286124"/>
            <a:ext cx="2128878" cy="628648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Д. Кук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Волна 31"/>
          <p:cNvSpPr/>
          <p:nvPr/>
        </p:nvSpPr>
        <p:spPr>
          <a:xfrm>
            <a:off x="3428992" y="1857364"/>
            <a:ext cx="2214578" cy="628648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В.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Янсзон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Волна 32"/>
          <p:cNvSpPr/>
          <p:nvPr/>
        </p:nvSpPr>
        <p:spPr>
          <a:xfrm>
            <a:off x="4857752" y="5929330"/>
            <a:ext cx="2571768" cy="628648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М.Флиндерс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Овал 34">
            <a:hlinkClick r:id="rId9" action="ppaction://hlinksldjump"/>
          </p:cNvPr>
          <p:cNvSpPr/>
          <p:nvPr/>
        </p:nvSpPr>
        <p:spPr>
          <a:xfrm>
            <a:off x="357158" y="1571612"/>
            <a:ext cx="2000264" cy="1928826"/>
          </a:xfrm>
          <a:prstGeom prst="ellipse">
            <a:avLst/>
          </a:prstGeom>
          <a:blipFill dpi="0" rotWithShape="1">
            <a:blip r:embed="rId12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7" name="Овал 36">
            <a:hlinkClick r:id="rId13" action="ppaction://hlinksldjump"/>
          </p:cNvPr>
          <p:cNvSpPr/>
          <p:nvPr/>
        </p:nvSpPr>
        <p:spPr>
          <a:xfrm>
            <a:off x="6643702" y="1357298"/>
            <a:ext cx="1928826" cy="2000264"/>
          </a:xfrm>
          <a:prstGeom prst="ellipse">
            <a:avLst/>
          </a:prstGeom>
          <a:blipFill dpi="0" rotWithShape="1">
            <a:blip r:embed="rId12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Овал 17">
            <a:hlinkClick r:id="rId14" action="ppaction://hlinksldjump"/>
          </p:cNvPr>
          <p:cNvSpPr/>
          <p:nvPr/>
        </p:nvSpPr>
        <p:spPr>
          <a:xfrm>
            <a:off x="2071670" y="4500570"/>
            <a:ext cx="2071702" cy="2000264"/>
          </a:xfrm>
          <a:prstGeom prst="ellipse">
            <a:avLst/>
          </a:prstGeom>
          <a:blipFill dpi="0" rotWithShape="1">
            <a:blip r:embed="rId12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Волна 33"/>
          <p:cNvSpPr/>
          <p:nvPr/>
        </p:nvSpPr>
        <p:spPr>
          <a:xfrm>
            <a:off x="2000232" y="6000768"/>
            <a:ext cx="2271754" cy="628648"/>
          </a:xfrm>
          <a:prstGeom prst="wave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Дж. Стюарт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Овал 19">
            <a:hlinkClick r:id="rId15" action="ppaction://hlinksldjump"/>
          </p:cNvPr>
          <p:cNvSpPr/>
          <p:nvPr/>
        </p:nvSpPr>
        <p:spPr>
          <a:xfrm>
            <a:off x="5143504" y="4500570"/>
            <a:ext cx="2143140" cy="1785950"/>
          </a:xfrm>
          <a:prstGeom prst="ellipse">
            <a:avLst/>
          </a:prstGeom>
          <a:blipFill dpi="0" rotWithShape="1">
            <a:blip r:embed="rId12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Прямоугольник 18">
            <a:hlinkClick r:id="rId16" action="ppaction://hlinksldjump" tooltip="включить звук"/>
          </p:cNvPr>
          <p:cNvSpPr/>
          <p:nvPr/>
        </p:nvSpPr>
        <p:spPr>
          <a:xfrm>
            <a:off x="500034" y="5357826"/>
            <a:ext cx="714380" cy="628672"/>
          </a:xfrm>
          <a:prstGeom prst="rect">
            <a:avLst/>
          </a:prstGeom>
          <a:blipFill dpi="0" rotWithShape="1">
            <a:blip r:embed="rId12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7" name="Рисунок 6" descr="кук1_0.tmp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8596" y="285728"/>
            <a:ext cx="2214578" cy="2537537"/>
          </a:xfrm>
          <a:prstGeom prst="round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285720" y="2857497"/>
            <a:ext cx="26432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Д. Кук</a:t>
            </a:r>
          </a:p>
          <a:p>
            <a:pPr algn="ctr"/>
            <a:endParaRPr lang="ru-RU" sz="2400" b="1" dirty="0" smtClean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85720" y="4071942"/>
            <a:ext cx="8643998" cy="2553891"/>
          </a:xfrm>
          <a:prstGeom prst="round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Восточные берега Австралии были открыты в апреле 1770 году знаменитым английским мореплавателем Куком, который, подойдя к материку со стороны Новой Зеландии, пошёл вдоль его берегов на север и вошёл в Торресов пролив, установив, таким образом, границу восточного простирания  </a:t>
            </a:r>
          </a:p>
          <a:p>
            <a:pPr lvl="1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суши.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500034" y="5929330"/>
            <a:ext cx="714375" cy="714375"/>
          </a:xfrm>
          <a:prstGeom prst="mathMultiply">
            <a:avLst/>
          </a:prstGeom>
          <a:blipFill>
            <a:blip r:embed="rId4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6" name="Рисунок 15" descr="исследование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2" y="285728"/>
            <a:ext cx="4378129" cy="3857652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39" name="Рисунок 38" descr="Австралия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001024" y="357166"/>
            <a:ext cx="695070" cy="642918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Rectangle 2">
            <a:hlinkClick r:id="rId7" action="ppaction://hlinksldjump" tooltip="свернуть"/>
          </p:cNvPr>
          <p:cNvSpPr>
            <a:spLocks noChangeArrowheads="1"/>
          </p:cNvSpPr>
          <p:nvPr/>
        </p:nvSpPr>
        <p:spPr bwMode="auto">
          <a:xfrm>
            <a:off x="285720" y="3714752"/>
            <a:ext cx="8572560" cy="2349579"/>
          </a:xfrm>
          <a:prstGeom prst="roundRect">
            <a:avLst/>
          </a:prstGeom>
          <a:ln w="9525">
            <a:solidFill>
              <a:srgbClr val="FF0000"/>
            </a:solidFill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Новых исследований этих берегов, за исключением немногих попыток, не было в продолжение 125 лет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449263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214282" y="214290"/>
            <a:ext cx="8715436" cy="6237216"/>
            <a:chOff x="214282" y="285527"/>
            <a:chExt cx="8715436" cy="5934754"/>
          </a:xfrm>
        </p:grpSpPr>
        <p:pic>
          <p:nvPicPr>
            <p:cNvPr id="15" name="Рисунок 14" descr="0_1afcb_394feb28_XL.jpg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14282" y="285527"/>
              <a:ext cx="8643998" cy="4338638"/>
            </a:xfrm>
            <a:prstGeom prst="rect">
              <a:avLst/>
            </a:prstGeo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214282" y="4488518"/>
              <a:ext cx="8715436" cy="1731763"/>
            </a:xfrm>
            <a:prstGeom prst="round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После открытия Куком Австралия была провозглашена Британским владением. В 1786 г. в Англии было решено колонизировать открытую Куком береговую страну и для начала ссылать туда преступников. </a:t>
              </a:r>
            </a:p>
          </p:txBody>
        </p:sp>
      </p:grpSp>
      <p:sp>
        <p:nvSpPr>
          <p:cNvPr id="14" name="Пятиугольник 13">
            <a:hlinkClick r:id="" action="ppaction://hlinkshowjump?jump=previousslide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484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85720" y="214290"/>
            <a:ext cx="2714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Абель Тасман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" name="Рисунок 18" descr="А. Тасман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785794"/>
            <a:ext cx="2733675" cy="3190875"/>
          </a:xfrm>
          <a:prstGeom prst="round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8" name="Прямоугольник 17"/>
          <p:cNvSpPr/>
          <p:nvPr/>
        </p:nvSpPr>
        <p:spPr>
          <a:xfrm>
            <a:off x="285720" y="4214818"/>
            <a:ext cx="850112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1642 г. губернатор Антони ван Димен послал экспедицию на поиски новых земель к востоку от Маврикия. Руководил экспедицией опытный мореплаватель Абель Тасман. По этому имени не трудно догадаться, что именно удалось открыть этому мореходу - Тасманию.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285720" y="4357694"/>
            <a:ext cx="8643998" cy="1736646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 второе свое путешествие, в 1644, он проехал вдоль южного берега Новой Гвинеи, исследовал залив Карпентарию и Вандименов залив, а потом, идучи вдоль северо-западного берега материка, достиг Виттсленда и мыса Нортвеста.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357158" y="6143625"/>
            <a:ext cx="714375" cy="714375"/>
          </a:xfrm>
          <a:prstGeom prst="mathMultiply">
            <a:avLst/>
          </a:prstGeom>
          <a:blipFill>
            <a:blip r:embed="rId4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Пятиугольник 13">
            <a:hlinkClick r:id="rId5" action="ppaction://hlinksldjump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9" name="Рисунок 28" descr="исследование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71934" y="214290"/>
            <a:ext cx="4758224" cy="4071943"/>
          </a:xfrm>
          <a:prstGeom prst="rect">
            <a:avLst/>
          </a:prstGeom>
        </p:spPr>
      </p:pic>
      <p:pic>
        <p:nvPicPr>
          <p:cNvPr id="28" name="Picture 4" descr="Scan0006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>
          <a:xfrm>
            <a:off x="8215338" y="3000372"/>
            <a:ext cx="642942" cy="580030"/>
          </a:xfrm>
          <a:prstGeom prst="ellipse">
            <a:avLst/>
          </a:prstGeom>
          <a:ln w="9525" cap="rnd">
            <a:solidFill>
              <a:srgbClr val="FF000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32" grpId="0" animBg="1"/>
      <p:bldP spid="3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285720" y="6143625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Пятиугольник 13">
            <a:hlinkClick r:id="rId4" action="ppaction://hlinksldjump"/>
          </p:cNvPr>
          <p:cNvSpPr/>
          <p:nvPr/>
        </p:nvSpPr>
        <p:spPr>
          <a:xfrm rot="10800000">
            <a:off x="8286776" y="6143644"/>
            <a:ext cx="500062" cy="428624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20" name="Рисунок 19" descr="Абель Тасман 1640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5797" y="285728"/>
            <a:ext cx="2227445" cy="2857520"/>
          </a:xfrm>
          <a:prstGeom prst="roundRect">
            <a:avLst/>
          </a:prstGeom>
          <a:ln w="5715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0" name="Прямоугольник 9"/>
          <p:cNvSpPr/>
          <p:nvPr/>
        </p:nvSpPr>
        <p:spPr>
          <a:xfrm>
            <a:off x="6072198" y="3214686"/>
            <a:ext cx="24299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Виллам </a:t>
            </a:r>
            <a:r>
              <a:rPr lang="ru-RU" sz="2400" b="1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Янсзон</a:t>
            </a:r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корабль я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357158" y="285728"/>
            <a:ext cx="5357850" cy="3786214"/>
          </a:xfrm>
          <a:prstGeom prst="rect">
            <a:avLst/>
          </a:prstGeom>
          <a:ln w="57150">
            <a:noFill/>
          </a:ln>
        </p:spPr>
      </p:pic>
      <p:sp>
        <p:nvSpPr>
          <p:cNvPr id="15" name="TextBox 14"/>
          <p:cNvSpPr txBox="1"/>
          <p:nvPr/>
        </p:nvSpPr>
        <p:spPr>
          <a:xfrm>
            <a:off x="2357422" y="357166"/>
            <a:ext cx="2928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Копия корабля </a:t>
            </a:r>
            <a:r>
              <a:rPr lang="ru-RU" dirty="0" smtClean="0"/>
              <a:t>“Дейфкен”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4071942"/>
            <a:ext cx="78581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Годом открытия Австралии считается 1606, когда голландский мореплаватель В. Янцзон обследовал участок западного берега полуострова Кейп-Йорк на севере континента. Вследствие приоритета голландцев первоначально Австралия получила название Новая Голландия.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Умножение 10">
            <a:hlinkClick r:id="" action="ppaction://hlinkshowjump?jump=endshow"/>
          </p:cNvPr>
          <p:cNvSpPr/>
          <p:nvPr/>
        </p:nvSpPr>
        <p:spPr>
          <a:xfrm>
            <a:off x="285720" y="6143625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9" name="Пятиугольник 8">
            <a:hlinkClick r:id="rId4" action="ppaction://hlinksldjump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Скругленный прямоугольник 14">
            <a:hlinkClick r:id="rId5" action="ppaction://hlinksldjump"/>
          </p:cNvPr>
          <p:cNvSpPr/>
          <p:nvPr/>
        </p:nvSpPr>
        <p:spPr>
          <a:xfrm>
            <a:off x="3571868" y="1142984"/>
            <a:ext cx="1928826" cy="842962"/>
          </a:xfrm>
          <a:prstGeom prst="round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4" name="Рисунок 13" descr="Стюарт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786578" y="214290"/>
            <a:ext cx="1781175" cy="2095500"/>
          </a:xfrm>
          <a:prstGeom prst="round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214290"/>
            <a:ext cx="6215106" cy="2714644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57158" y="3000372"/>
            <a:ext cx="835824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мае 1858 года Стюарт предпринял первую самостоятельную экспедицию и исследовал районы западнее озера Торренс, поднялся к озеру Эйр, откуда прошёл на запад и в районе Кубер-Педи (на восточном краю Большой пустыни Виктория) обнаружил небольшой горный хребет, впоследствии названным его именем. Затем через озеро Гарднер спустился к побережью и вернулся в Аделаиду. Всего за пять месяцев им было пройдено около 2400 километров.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15140" y="2357430"/>
            <a:ext cx="17731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Дж.Стюарт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43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1317"/>
            </a:avLst>
          </a:prstGeom>
          <a:blipFill>
            <a:blip r:embed="rId2" cstate="email"/>
            <a:stretch>
              <a:fillRect/>
            </a:stretch>
          </a:blip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Умножение 11">
            <a:hlinkClick r:id="" action="ppaction://hlinkshowjump?jump=endshow"/>
          </p:cNvPr>
          <p:cNvSpPr/>
          <p:nvPr/>
        </p:nvSpPr>
        <p:spPr>
          <a:xfrm>
            <a:off x="357158" y="5857892"/>
            <a:ext cx="714375" cy="714375"/>
          </a:xfrm>
          <a:prstGeom prst="mathMultiply">
            <a:avLst/>
          </a:prstGeom>
          <a:blipFill>
            <a:blip r:embed="rId3" cstate="email"/>
            <a:stretch>
              <a:fillRect/>
            </a:stretch>
          </a:blip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4" name="Пятиугольник 13">
            <a:hlinkClick r:id="rId4" action="ppaction://hlinksldjump"/>
          </p:cNvPr>
          <p:cNvSpPr/>
          <p:nvPr/>
        </p:nvSpPr>
        <p:spPr>
          <a:xfrm rot="10800000">
            <a:off x="8358214" y="6143644"/>
            <a:ext cx="500062" cy="428625"/>
          </a:xfrm>
          <a:prstGeom prst="homePlate">
            <a:avLst>
              <a:gd name="adj" fmla="val 116673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0" name="Рисунок 9" descr="flinders-mathew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1472" y="785794"/>
            <a:ext cx="2238378" cy="2748885"/>
          </a:xfrm>
          <a:prstGeom prst="round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357158" y="214290"/>
            <a:ext cx="3286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Мэтью Флиндерс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>
            <a:hlinkClick r:id="rId6" action="ppaction://hlinksldjump" tooltip="увеличить"/>
          </p:cNvPr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929322" y="1000108"/>
            <a:ext cx="2166094" cy="1285884"/>
          </a:xfrm>
          <a:prstGeom prst="round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642910" y="3714752"/>
            <a:ext cx="80724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Английский исследователь Австралии. Руководил тремя морскими экспедициями (1797-1803); обошел весь материк, нанес на карту Б. Барьерный риф, залив Карпентария, открыл ряд других заливов. В 1814 предложил для Южного материка название Австралия (вместо Нов. Голландия).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00562" y="2500306"/>
            <a:ext cx="1928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О. Кенгуру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 descr="о. кенгуру.jpg">
            <a:hlinkClick r:id="rId6" action="ppaction://hlinksldjump" tooltip="увеличить"/>
          </p:cNvPr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3214678" y="1000108"/>
            <a:ext cx="1963826" cy="1306295"/>
          </a:xfrm>
          <a:prstGeom prst="roundRect">
            <a:avLst/>
          </a:prstGeom>
          <a:ln w="9525">
            <a:solidFill>
              <a:srgbClr val="FF0000"/>
            </a:solidFill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7158" y="285728"/>
            <a:ext cx="8501122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2" name="Группа 21"/>
          <p:cNvGrpSpPr/>
          <p:nvPr/>
        </p:nvGrpSpPr>
        <p:grpSpPr>
          <a:xfrm>
            <a:off x="285720" y="285728"/>
            <a:ext cx="8501122" cy="6308678"/>
            <a:chOff x="0" y="-58410"/>
            <a:chExt cx="9144000" cy="6742855"/>
          </a:xfrm>
        </p:grpSpPr>
        <p:pic>
          <p:nvPicPr>
            <p:cNvPr id="16" name="Рисунок 15" descr="о. кенгуру.jpg"/>
            <p:cNvPicPr>
              <a:picLocks noChangeAspect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>
            <a:xfrm>
              <a:off x="0" y="-58410"/>
              <a:ext cx="9144000" cy="6719198"/>
            </a:xfrm>
            <a:prstGeom prst="rect">
              <a:avLst/>
            </a:prstGeom>
          </p:spPr>
        </p:pic>
        <p:sp>
          <p:nvSpPr>
            <p:cNvPr id="17" name="Скругленный прямоугольник 16"/>
            <p:cNvSpPr/>
            <p:nvPr/>
          </p:nvSpPr>
          <p:spPr>
            <a:xfrm>
              <a:off x="153681" y="4828279"/>
              <a:ext cx="8737046" cy="1856166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just"/>
              <a:r>
                <a:rPr lang="ru-RU" sz="2400" dirty="0" smtClean="0">
                  <a:latin typeface="Times New Roman" pitchFamily="18" charset="0"/>
                  <a:cs typeface="Times New Roman" pitchFamily="18" charset="0"/>
                </a:rPr>
                <a:t>Более половины территории острова никогда не обрабатывалась человеком. Около трети территории отдано под национальные и консервационные парки и заповедники.</a:t>
              </a:r>
              <a:endParaRPr lang="ru-RU" sz="24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6478</TotalTime>
  <Words>1829</Words>
  <Application>Microsoft Office PowerPoint</Application>
  <PresentationFormat>Экран (4:3)</PresentationFormat>
  <Paragraphs>344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Австралия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Австралия</dc:title>
  <dc:subject>Географическое положение</dc:subject>
  <dc:creator>Моисеенко О.П. учитель географии </dc:creator>
  <dc:description>http://pptgeo.3dn.ru - Презентации по географии и экологии, шаблоны для презентаций</dc:description>
  <cp:lastModifiedBy>ОЛЬГА</cp:lastModifiedBy>
  <cp:revision>673</cp:revision>
  <dcterms:created xsi:type="dcterms:W3CDTF">2010-12-15T19:57:08Z</dcterms:created>
  <dcterms:modified xsi:type="dcterms:W3CDTF">2011-02-15T17:11:08Z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5207250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