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drawingml.chartshapes+xml" PartName="/ppt/drawings/drawing1.xml"/>
  <Override ContentType="application/vnd.openxmlformats-officedocument.drawingml.diagramStyle+xml" PartName="/ppt/diagrams/quickStyle2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Layout+xml" PartName="/ppt/diagrams/layout1.xml"/>
  <Default ContentType="application/vnd.openxmlformats-officedocument.spreadsheetml.sheet" Extension="xlsx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chart+xml" PartName="/ppt/charts/chart1.xml"/>
  <Override ContentType="application/vnd.openxmlformats-officedocument.drawingml.diagramColors+xml" PartName="/ppt/diagrams/colors3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60" r:id="rId3"/>
    <p:sldId id="265" r:id="rId4"/>
    <p:sldId id="263" r:id="rId5"/>
    <p:sldId id="264" r:id="rId6"/>
    <p:sldId id="269" r:id="rId7"/>
    <p:sldId id="270" r:id="rId8"/>
    <p:sldId id="272" r:id="rId9"/>
    <p:sldId id="274" r:id="rId10"/>
    <p:sldId id="267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1" autoAdjust="0"/>
    <p:restoredTop sz="94643" autoAdjust="0"/>
  </p:normalViewPr>
  <p:slideViewPr>
    <p:cSldViewPr>
      <p:cViewPr varScale="1">
        <p:scale>
          <a:sx n="82" d="100"/>
          <a:sy n="82" d="100"/>
        </p:scale>
        <p:origin x="-100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2"/>
          <c:dLbls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</a:defRPr>
                  </a:pPr>
                  <a:endParaRPr lang="ru-RU"/>
                </a:p>
              </c:txPr>
            </c:dLbl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азот</c:v>
                </c:pt>
                <c:pt idx="1">
                  <c:v>кислород</c:v>
                </c:pt>
                <c:pt idx="2">
                  <c:v>другие газы и примеси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0.78</c:v>
                </c:pt>
                <c:pt idx="1">
                  <c:v>0.21000000000000013</c:v>
                </c:pt>
                <c:pt idx="2">
                  <c:v>1.0000000000000011E-2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>
        <c:manualLayout>
          <c:xMode val="edge"/>
          <c:yMode val="edge"/>
          <c:x val="0.12713138144834649"/>
          <c:y val="1.6410141553622623E-2"/>
          <c:w val="0.82428965888130679"/>
          <c:h val="0.13608163722388628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595214-1537-4ABF-BC14-280E976FB2FC}" type="doc">
      <dgm:prSet loTypeId="urn:microsoft.com/office/officeart/2005/8/layout/vList3" loCatId="list" qsTypeId="urn:microsoft.com/office/officeart/2005/8/quickstyle/simple3" qsCatId="simple" csTypeId="urn:microsoft.com/office/officeart/2005/8/colors/accent1_4" csCatId="accent1" phldr="1"/>
      <dgm:spPr/>
    </dgm:pt>
    <dgm:pt modelId="{41F8C008-48D4-4B48-8210-4249DC987615}">
      <dgm:prSet phldrT="[Текст]"/>
      <dgm:spPr/>
      <dgm:t>
        <a:bodyPr/>
        <a:lstStyle/>
        <a:p>
          <a:r>
            <a:rPr lang="ru-RU" dirty="0" smtClean="0"/>
            <a:t>Что такое атмосфера</a:t>
          </a:r>
          <a:endParaRPr lang="ru-RU" dirty="0"/>
        </a:p>
      </dgm:t>
    </dgm:pt>
    <dgm:pt modelId="{2FFF7AAB-0040-4497-B293-ECBD5327CC00}" type="parTrans" cxnId="{A4658163-AD6D-48EC-96A9-D8252EFAE4B0}">
      <dgm:prSet/>
      <dgm:spPr/>
      <dgm:t>
        <a:bodyPr/>
        <a:lstStyle/>
        <a:p>
          <a:endParaRPr lang="ru-RU"/>
        </a:p>
      </dgm:t>
    </dgm:pt>
    <dgm:pt modelId="{99A072BA-871D-48E4-BC2F-FF88EF3F2908}" type="sibTrans" cxnId="{A4658163-AD6D-48EC-96A9-D8252EFAE4B0}">
      <dgm:prSet/>
      <dgm:spPr/>
      <dgm:t>
        <a:bodyPr/>
        <a:lstStyle/>
        <a:p>
          <a:endParaRPr lang="ru-RU"/>
        </a:p>
      </dgm:t>
    </dgm:pt>
    <dgm:pt modelId="{AD1C8E5C-56CF-482D-B44E-510A7C909F03}">
      <dgm:prSet phldrT="[Текст]"/>
      <dgm:spPr/>
      <dgm:t>
        <a:bodyPr/>
        <a:lstStyle/>
        <a:p>
          <a:r>
            <a:rPr lang="ru-RU" dirty="0" smtClean="0"/>
            <a:t>Состав атмосферы</a:t>
          </a:r>
          <a:endParaRPr lang="ru-RU" dirty="0"/>
        </a:p>
      </dgm:t>
    </dgm:pt>
    <dgm:pt modelId="{5144A5E0-F05A-4169-B678-F4A33822BF5C}" type="parTrans" cxnId="{61627299-457C-4890-A8B6-731DE86BA438}">
      <dgm:prSet/>
      <dgm:spPr/>
      <dgm:t>
        <a:bodyPr/>
        <a:lstStyle/>
        <a:p>
          <a:endParaRPr lang="ru-RU"/>
        </a:p>
      </dgm:t>
    </dgm:pt>
    <dgm:pt modelId="{DAE6BB07-3E4A-43C0-8374-8FE7891C5AAD}" type="sibTrans" cxnId="{61627299-457C-4890-A8B6-731DE86BA438}">
      <dgm:prSet/>
      <dgm:spPr/>
      <dgm:t>
        <a:bodyPr/>
        <a:lstStyle/>
        <a:p>
          <a:endParaRPr lang="ru-RU"/>
        </a:p>
      </dgm:t>
    </dgm:pt>
    <dgm:pt modelId="{47A4E596-F14A-4F1F-9CE6-B57877F70B7D}">
      <dgm:prSet phldrT="[Текст]"/>
      <dgm:spPr/>
      <dgm:t>
        <a:bodyPr/>
        <a:lstStyle/>
        <a:p>
          <a:r>
            <a:rPr lang="ru-RU" dirty="0" smtClean="0"/>
            <a:t>Значение атмосферы</a:t>
          </a:r>
          <a:endParaRPr lang="ru-RU" dirty="0"/>
        </a:p>
      </dgm:t>
    </dgm:pt>
    <dgm:pt modelId="{DE072F7D-67F5-4597-AAF3-EDBDB0AB0259}" type="parTrans" cxnId="{D0E0D80E-AD49-4E56-9DD7-7D5B92918303}">
      <dgm:prSet/>
      <dgm:spPr/>
      <dgm:t>
        <a:bodyPr/>
        <a:lstStyle/>
        <a:p>
          <a:endParaRPr lang="ru-RU"/>
        </a:p>
      </dgm:t>
    </dgm:pt>
    <dgm:pt modelId="{40BE3013-2B10-4297-8B67-3916CD703099}" type="sibTrans" cxnId="{D0E0D80E-AD49-4E56-9DD7-7D5B92918303}">
      <dgm:prSet/>
      <dgm:spPr/>
      <dgm:t>
        <a:bodyPr/>
        <a:lstStyle/>
        <a:p>
          <a:endParaRPr lang="ru-RU"/>
        </a:p>
      </dgm:t>
    </dgm:pt>
    <dgm:pt modelId="{4F3A756B-B92A-42C4-A210-ECB6DCEEA938}">
      <dgm:prSet phldrT="[Текст]"/>
      <dgm:spPr/>
      <dgm:t>
        <a:bodyPr/>
        <a:lstStyle/>
        <a:p>
          <a:r>
            <a:rPr lang="ru-RU" dirty="0" smtClean="0"/>
            <a:t>Строение атмосферы</a:t>
          </a:r>
          <a:endParaRPr lang="ru-RU" dirty="0"/>
        </a:p>
      </dgm:t>
    </dgm:pt>
    <dgm:pt modelId="{9BFD2A9C-0240-4494-8C4E-CD707587475C}" type="parTrans" cxnId="{D3DBD6CF-EE8F-482B-92D9-1C7A3953A396}">
      <dgm:prSet/>
      <dgm:spPr/>
      <dgm:t>
        <a:bodyPr/>
        <a:lstStyle/>
        <a:p>
          <a:endParaRPr lang="ru-RU"/>
        </a:p>
      </dgm:t>
    </dgm:pt>
    <dgm:pt modelId="{71F4D7E2-D792-438E-B210-B1548E1D4C35}" type="sibTrans" cxnId="{D3DBD6CF-EE8F-482B-92D9-1C7A3953A396}">
      <dgm:prSet/>
      <dgm:spPr/>
      <dgm:t>
        <a:bodyPr/>
        <a:lstStyle/>
        <a:p>
          <a:endParaRPr lang="ru-RU"/>
        </a:p>
      </dgm:t>
    </dgm:pt>
    <dgm:pt modelId="{2F8B37B9-FB3C-4D82-8BFB-BAB795C4CCFC}">
      <dgm:prSet phldrT="[Текст]"/>
      <dgm:spPr/>
      <dgm:t>
        <a:bodyPr/>
        <a:lstStyle/>
        <a:p>
          <a:r>
            <a:rPr lang="ru-RU" dirty="0" smtClean="0"/>
            <a:t>Изучение атмосферы</a:t>
          </a:r>
          <a:endParaRPr lang="ru-RU" dirty="0"/>
        </a:p>
      </dgm:t>
    </dgm:pt>
    <dgm:pt modelId="{8BDF6103-363C-4FA0-AA55-4AA464FD64E7}" type="parTrans" cxnId="{56E894B2-228B-4A90-8279-CD22B4FDE494}">
      <dgm:prSet/>
      <dgm:spPr/>
      <dgm:t>
        <a:bodyPr/>
        <a:lstStyle/>
        <a:p>
          <a:endParaRPr lang="ru-RU"/>
        </a:p>
      </dgm:t>
    </dgm:pt>
    <dgm:pt modelId="{038C65C5-D9F2-43B5-AFEB-8EDAD862328D}" type="sibTrans" cxnId="{56E894B2-228B-4A90-8279-CD22B4FDE494}">
      <dgm:prSet/>
      <dgm:spPr/>
      <dgm:t>
        <a:bodyPr/>
        <a:lstStyle/>
        <a:p>
          <a:endParaRPr lang="ru-RU"/>
        </a:p>
      </dgm:t>
    </dgm:pt>
    <dgm:pt modelId="{96ED7B58-6317-4469-899C-26ACB3310476}" type="pres">
      <dgm:prSet presAssocID="{59595214-1537-4ABF-BC14-280E976FB2FC}" presName="linearFlow" presStyleCnt="0">
        <dgm:presLayoutVars>
          <dgm:dir/>
          <dgm:resizeHandles val="exact"/>
        </dgm:presLayoutVars>
      </dgm:prSet>
      <dgm:spPr/>
    </dgm:pt>
    <dgm:pt modelId="{A1DAB777-7BCE-4F21-9279-57DEBE57250D}" type="pres">
      <dgm:prSet presAssocID="{41F8C008-48D4-4B48-8210-4249DC987615}" presName="composite" presStyleCnt="0"/>
      <dgm:spPr/>
    </dgm:pt>
    <dgm:pt modelId="{0EAF5B19-A411-436B-BECE-F081842394B5}" type="pres">
      <dgm:prSet presAssocID="{41F8C008-48D4-4B48-8210-4249DC987615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C95AA3F-8BC6-4178-815C-0146B53BA25A}" type="pres">
      <dgm:prSet presAssocID="{41F8C008-48D4-4B48-8210-4249DC987615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17EBF-5376-42DD-ABA8-EBE4873427E2}" type="pres">
      <dgm:prSet presAssocID="{99A072BA-871D-48E4-BC2F-FF88EF3F2908}" presName="spacing" presStyleCnt="0"/>
      <dgm:spPr/>
    </dgm:pt>
    <dgm:pt modelId="{84DE09F3-8963-4B2D-ABFF-CE03BAE7762C}" type="pres">
      <dgm:prSet presAssocID="{AD1C8E5C-56CF-482D-B44E-510A7C909F03}" presName="composite" presStyleCnt="0"/>
      <dgm:spPr/>
    </dgm:pt>
    <dgm:pt modelId="{A9C1FE0F-2517-4731-82B1-2DAB9A1FB3D0}" type="pres">
      <dgm:prSet presAssocID="{AD1C8E5C-56CF-482D-B44E-510A7C909F03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57CBB99-FD0A-4E48-A973-D6435A01847F}" type="pres">
      <dgm:prSet presAssocID="{AD1C8E5C-56CF-482D-B44E-510A7C909F03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C67CF-68E6-4A50-BD1B-36B5D64F060A}" type="pres">
      <dgm:prSet presAssocID="{DAE6BB07-3E4A-43C0-8374-8FE7891C5AAD}" presName="spacing" presStyleCnt="0"/>
      <dgm:spPr/>
    </dgm:pt>
    <dgm:pt modelId="{978BBC41-BDDD-4389-9EAA-84BD3BF4B80A}" type="pres">
      <dgm:prSet presAssocID="{4F3A756B-B92A-42C4-A210-ECB6DCEEA938}" presName="composite" presStyleCnt="0"/>
      <dgm:spPr/>
    </dgm:pt>
    <dgm:pt modelId="{3E0A7D75-8883-46E4-86D6-21CA9127789C}" type="pres">
      <dgm:prSet presAssocID="{4F3A756B-B92A-42C4-A210-ECB6DCEEA938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EE6D13C-7F93-4E89-B380-37A2F952B333}" type="pres">
      <dgm:prSet presAssocID="{4F3A756B-B92A-42C4-A210-ECB6DCEEA938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AAE57-B633-4ED1-8BBF-164121EE765F}" type="pres">
      <dgm:prSet presAssocID="{71F4D7E2-D792-438E-B210-B1548E1D4C35}" presName="spacing" presStyleCnt="0"/>
      <dgm:spPr/>
    </dgm:pt>
    <dgm:pt modelId="{2F7C7066-B519-4930-936D-B53F6388EC7F}" type="pres">
      <dgm:prSet presAssocID="{47A4E596-F14A-4F1F-9CE6-B57877F70B7D}" presName="composite" presStyleCnt="0"/>
      <dgm:spPr/>
    </dgm:pt>
    <dgm:pt modelId="{6BBF1771-EE16-4E18-9F05-5D3E05431A89}" type="pres">
      <dgm:prSet presAssocID="{47A4E596-F14A-4F1F-9CE6-B57877F70B7D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CD560E4E-867D-46A5-A5F5-6B579C5B3FB1}" type="pres">
      <dgm:prSet presAssocID="{47A4E596-F14A-4F1F-9CE6-B57877F70B7D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D872FE-F199-44FC-A5A9-DEDAFB2ACA0F}" type="pres">
      <dgm:prSet presAssocID="{40BE3013-2B10-4297-8B67-3916CD703099}" presName="spacing" presStyleCnt="0"/>
      <dgm:spPr/>
    </dgm:pt>
    <dgm:pt modelId="{6D77CE13-F4E5-4BD3-A896-A7906FC47999}" type="pres">
      <dgm:prSet presAssocID="{2F8B37B9-FB3C-4D82-8BFB-BAB795C4CCFC}" presName="composite" presStyleCnt="0"/>
      <dgm:spPr/>
    </dgm:pt>
    <dgm:pt modelId="{D609AAB0-4577-44AE-8AF6-E8B027A5AB1F}" type="pres">
      <dgm:prSet presAssocID="{2F8B37B9-FB3C-4D82-8BFB-BAB795C4CCFC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C5B37686-8226-4E06-A25E-9FEF614AC13C}" type="pres">
      <dgm:prSet presAssocID="{2F8B37B9-FB3C-4D82-8BFB-BAB795C4CCFC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342E19-95E0-4B79-90E0-12B8100280E2}" type="presOf" srcId="{59595214-1537-4ABF-BC14-280E976FB2FC}" destId="{96ED7B58-6317-4469-899C-26ACB3310476}" srcOrd="0" destOrd="0" presId="urn:microsoft.com/office/officeart/2005/8/layout/vList3"/>
    <dgm:cxn modelId="{74107278-ABA9-4291-B44F-E5FC5103FC9A}" type="presOf" srcId="{4F3A756B-B92A-42C4-A210-ECB6DCEEA938}" destId="{DEE6D13C-7F93-4E89-B380-37A2F952B333}" srcOrd="0" destOrd="0" presId="urn:microsoft.com/office/officeart/2005/8/layout/vList3"/>
    <dgm:cxn modelId="{A4658163-AD6D-48EC-96A9-D8252EFAE4B0}" srcId="{59595214-1537-4ABF-BC14-280E976FB2FC}" destId="{41F8C008-48D4-4B48-8210-4249DC987615}" srcOrd="0" destOrd="0" parTransId="{2FFF7AAB-0040-4497-B293-ECBD5327CC00}" sibTransId="{99A072BA-871D-48E4-BC2F-FF88EF3F2908}"/>
    <dgm:cxn modelId="{30A7DF22-9905-4876-9E95-5F9E3427DDA5}" type="presOf" srcId="{41F8C008-48D4-4B48-8210-4249DC987615}" destId="{9C95AA3F-8BC6-4178-815C-0146B53BA25A}" srcOrd="0" destOrd="0" presId="urn:microsoft.com/office/officeart/2005/8/layout/vList3"/>
    <dgm:cxn modelId="{D2D34314-CB20-42D3-B8E5-E87692FF2C70}" type="presOf" srcId="{AD1C8E5C-56CF-482D-B44E-510A7C909F03}" destId="{C57CBB99-FD0A-4E48-A973-D6435A01847F}" srcOrd="0" destOrd="0" presId="urn:microsoft.com/office/officeart/2005/8/layout/vList3"/>
    <dgm:cxn modelId="{61627299-457C-4890-A8B6-731DE86BA438}" srcId="{59595214-1537-4ABF-BC14-280E976FB2FC}" destId="{AD1C8E5C-56CF-482D-B44E-510A7C909F03}" srcOrd="1" destOrd="0" parTransId="{5144A5E0-F05A-4169-B678-F4A33822BF5C}" sibTransId="{DAE6BB07-3E4A-43C0-8374-8FE7891C5AAD}"/>
    <dgm:cxn modelId="{D0E0D80E-AD49-4E56-9DD7-7D5B92918303}" srcId="{59595214-1537-4ABF-BC14-280E976FB2FC}" destId="{47A4E596-F14A-4F1F-9CE6-B57877F70B7D}" srcOrd="3" destOrd="0" parTransId="{DE072F7D-67F5-4597-AAF3-EDBDB0AB0259}" sibTransId="{40BE3013-2B10-4297-8B67-3916CD703099}"/>
    <dgm:cxn modelId="{ACC0DF4A-CC7F-452B-98D9-036F11AC092B}" type="presOf" srcId="{47A4E596-F14A-4F1F-9CE6-B57877F70B7D}" destId="{CD560E4E-867D-46A5-A5F5-6B579C5B3FB1}" srcOrd="0" destOrd="0" presId="urn:microsoft.com/office/officeart/2005/8/layout/vList3"/>
    <dgm:cxn modelId="{B7121C40-39C4-46D5-8635-B1D0057A98EF}" type="presOf" srcId="{2F8B37B9-FB3C-4D82-8BFB-BAB795C4CCFC}" destId="{C5B37686-8226-4E06-A25E-9FEF614AC13C}" srcOrd="0" destOrd="0" presId="urn:microsoft.com/office/officeart/2005/8/layout/vList3"/>
    <dgm:cxn modelId="{D3DBD6CF-EE8F-482B-92D9-1C7A3953A396}" srcId="{59595214-1537-4ABF-BC14-280E976FB2FC}" destId="{4F3A756B-B92A-42C4-A210-ECB6DCEEA938}" srcOrd="2" destOrd="0" parTransId="{9BFD2A9C-0240-4494-8C4E-CD707587475C}" sibTransId="{71F4D7E2-D792-438E-B210-B1548E1D4C35}"/>
    <dgm:cxn modelId="{56E894B2-228B-4A90-8279-CD22B4FDE494}" srcId="{59595214-1537-4ABF-BC14-280E976FB2FC}" destId="{2F8B37B9-FB3C-4D82-8BFB-BAB795C4CCFC}" srcOrd="4" destOrd="0" parTransId="{8BDF6103-363C-4FA0-AA55-4AA464FD64E7}" sibTransId="{038C65C5-D9F2-43B5-AFEB-8EDAD862328D}"/>
    <dgm:cxn modelId="{62C5D293-E604-4BE4-BD11-EA71D4C17070}" type="presParOf" srcId="{96ED7B58-6317-4469-899C-26ACB3310476}" destId="{A1DAB777-7BCE-4F21-9279-57DEBE57250D}" srcOrd="0" destOrd="0" presId="urn:microsoft.com/office/officeart/2005/8/layout/vList3"/>
    <dgm:cxn modelId="{A07BE601-5379-4A2E-876B-EFC1F5FA8794}" type="presParOf" srcId="{A1DAB777-7BCE-4F21-9279-57DEBE57250D}" destId="{0EAF5B19-A411-436B-BECE-F081842394B5}" srcOrd="0" destOrd="0" presId="urn:microsoft.com/office/officeart/2005/8/layout/vList3"/>
    <dgm:cxn modelId="{1C190A7F-E7B9-4009-AA6F-E90417EC63CC}" type="presParOf" srcId="{A1DAB777-7BCE-4F21-9279-57DEBE57250D}" destId="{9C95AA3F-8BC6-4178-815C-0146B53BA25A}" srcOrd="1" destOrd="0" presId="urn:microsoft.com/office/officeart/2005/8/layout/vList3"/>
    <dgm:cxn modelId="{9A49F28F-A547-411E-B2F5-A58762CF1C30}" type="presParOf" srcId="{96ED7B58-6317-4469-899C-26ACB3310476}" destId="{A2E17EBF-5376-42DD-ABA8-EBE4873427E2}" srcOrd="1" destOrd="0" presId="urn:microsoft.com/office/officeart/2005/8/layout/vList3"/>
    <dgm:cxn modelId="{688D83A6-8CE2-41A8-9415-AE49C76529A6}" type="presParOf" srcId="{96ED7B58-6317-4469-899C-26ACB3310476}" destId="{84DE09F3-8963-4B2D-ABFF-CE03BAE7762C}" srcOrd="2" destOrd="0" presId="urn:microsoft.com/office/officeart/2005/8/layout/vList3"/>
    <dgm:cxn modelId="{32882645-7997-40BC-98C7-A2AB7A8AD233}" type="presParOf" srcId="{84DE09F3-8963-4B2D-ABFF-CE03BAE7762C}" destId="{A9C1FE0F-2517-4731-82B1-2DAB9A1FB3D0}" srcOrd="0" destOrd="0" presId="urn:microsoft.com/office/officeart/2005/8/layout/vList3"/>
    <dgm:cxn modelId="{71D36412-E2BE-4344-AA1E-19E0F2BC0F46}" type="presParOf" srcId="{84DE09F3-8963-4B2D-ABFF-CE03BAE7762C}" destId="{C57CBB99-FD0A-4E48-A973-D6435A01847F}" srcOrd="1" destOrd="0" presId="urn:microsoft.com/office/officeart/2005/8/layout/vList3"/>
    <dgm:cxn modelId="{F9050D91-0CC0-42AF-A7A7-05FA9B0446A0}" type="presParOf" srcId="{96ED7B58-6317-4469-899C-26ACB3310476}" destId="{1F2C67CF-68E6-4A50-BD1B-36B5D64F060A}" srcOrd="3" destOrd="0" presId="urn:microsoft.com/office/officeart/2005/8/layout/vList3"/>
    <dgm:cxn modelId="{1971923F-BC54-4A6D-A3EC-58823895083B}" type="presParOf" srcId="{96ED7B58-6317-4469-899C-26ACB3310476}" destId="{978BBC41-BDDD-4389-9EAA-84BD3BF4B80A}" srcOrd="4" destOrd="0" presId="urn:microsoft.com/office/officeart/2005/8/layout/vList3"/>
    <dgm:cxn modelId="{52FF3B09-2DEF-46E3-BA5F-A0ACFF0F0CCC}" type="presParOf" srcId="{978BBC41-BDDD-4389-9EAA-84BD3BF4B80A}" destId="{3E0A7D75-8883-46E4-86D6-21CA9127789C}" srcOrd="0" destOrd="0" presId="urn:microsoft.com/office/officeart/2005/8/layout/vList3"/>
    <dgm:cxn modelId="{B014BF1B-9904-44D8-A15A-412861928339}" type="presParOf" srcId="{978BBC41-BDDD-4389-9EAA-84BD3BF4B80A}" destId="{DEE6D13C-7F93-4E89-B380-37A2F952B333}" srcOrd="1" destOrd="0" presId="urn:microsoft.com/office/officeart/2005/8/layout/vList3"/>
    <dgm:cxn modelId="{F8DBA3CC-D751-4618-AF90-94F84D72D947}" type="presParOf" srcId="{96ED7B58-6317-4469-899C-26ACB3310476}" destId="{7B2AAE57-B633-4ED1-8BBF-164121EE765F}" srcOrd="5" destOrd="0" presId="urn:microsoft.com/office/officeart/2005/8/layout/vList3"/>
    <dgm:cxn modelId="{9566295F-A166-4C4F-BC7D-2E83C08C9409}" type="presParOf" srcId="{96ED7B58-6317-4469-899C-26ACB3310476}" destId="{2F7C7066-B519-4930-936D-B53F6388EC7F}" srcOrd="6" destOrd="0" presId="urn:microsoft.com/office/officeart/2005/8/layout/vList3"/>
    <dgm:cxn modelId="{B0BBB8B1-9057-46A8-BF82-2F5889D29FBE}" type="presParOf" srcId="{2F7C7066-B519-4930-936D-B53F6388EC7F}" destId="{6BBF1771-EE16-4E18-9F05-5D3E05431A89}" srcOrd="0" destOrd="0" presId="urn:microsoft.com/office/officeart/2005/8/layout/vList3"/>
    <dgm:cxn modelId="{FC7E750D-B6F4-4AF4-8D73-01199258CE0E}" type="presParOf" srcId="{2F7C7066-B519-4930-936D-B53F6388EC7F}" destId="{CD560E4E-867D-46A5-A5F5-6B579C5B3FB1}" srcOrd="1" destOrd="0" presId="urn:microsoft.com/office/officeart/2005/8/layout/vList3"/>
    <dgm:cxn modelId="{0C99213F-AA67-498C-B83D-94A8E8198CF8}" type="presParOf" srcId="{96ED7B58-6317-4469-899C-26ACB3310476}" destId="{FDD872FE-F199-44FC-A5A9-DEDAFB2ACA0F}" srcOrd="7" destOrd="0" presId="urn:microsoft.com/office/officeart/2005/8/layout/vList3"/>
    <dgm:cxn modelId="{74AE62FB-45CB-434D-AA94-927AE21B1757}" type="presParOf" srcId="{96ED7B58-6317-4469-899C-26ACB3310476}" destId="{6D77CE13-F4E5-4BD3-A896-A7906FC47999}" srcOrd="8" destOrd="0" presId="urn:microsoft.com/office/officeart/2005/8/layout/vList3"/>
    <dgm:cxn modelId="{FDC1E042-CD2C-4FA3-B36B-B262C0CB9FFF}" type="presParOf" srcId="{6D77CE13-F4E5-4BD3-A896-A7906FC47999}" destId="{D609AAB0-4577-44AE-8AF6-E8B027A5AB1F}" srcOrd="0" destOrd="0" presId="urn:microsoft.com/office/officeart/2005/8/layout/vList3"/>
    <dgm:cxn modelId="{FFC9D68D-1A48-4D3E-9649-1CB12488E1C0}" type="presParOf" srcId="{6D77CE13-F4E5-4BD3-A896-A7906FC47999}" destId="{C5B37686-8226-4E06-A25E-9FEF614AC13C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E0181A-1407-48AA-BF2B-7BE5C0AD1D49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B36274B7-E412-4891-8D3D-255EF913420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Verdana" pitchFamily="34" charset="0"/>
            </a:rPr>
            <a:t>и</a:t>
          </a:r>
        </a:p>
      </dgm:t>
    </dgm:pt>
    <dgm:pt modelId="{BAEB4236-7751-441A-9D6C-340E48AE529A}" type="parTrans" cxnId="{D684BDFD-6870-42F2-BAD3-3571EA9D34C6}">
      <dgm:prSet/>
      <dgm:spPr/>
      <dgm:t>
        <a:bodyPr/>
        <a:lstStyle/>
        <a:p>
          <a:endParaRPr lang="ru-RU"/>
        </a:p>
      </dgm:t>
    </dgm:pt>
    <dgm:pt modelId="{2B6C46C5-5A2F-46CC-9638-45D9933E62DD}" type="sibTrans" cxnId="{D684BDFD-6870-42F2-BAD3-3571EA9D34C6}">
      <dgm:prSet/>
      <dgm:spPr/>
      <dgm:t>
        <a:bodyPr/>
        <a:lstStyle/>
        <a:p>
          <a:endParaRPr lang="ru-RU"/>
        </a:p>
      </dgm:t>
    </dgm:pt>
    <dgm:pt modelId="{962AE549-4BA9-40EE-8BC0-D4CCB659A78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НАЗЕМНЫЕ</a:t>
          </a:r>
          <a:endParaRPr kumimoji="0" lang="ru-RU" sz="2000" b="0" i="0" u="none" strike="noStrike" cap="none" normalizeH="0" baseline="0" dirty="0" smtClean="0">
            <a:ln/>
            <a:effectLst/>
            <a:latin typeface="+mn-lt"/>
          </a:endParaRPr>
        </a:p>
      </dgm:t>
    </dgm:pt>
    <dgm:pt modelId="{F62E298C-16A6-4828-B39B-588E9E68A1A6}" type="parTrans" cxnId="{4C0F6297-1C37-49CA-8270-916D005A5942}">
      <dgm:prSet/>
      <dgm:spPr/>
      <dgm:t>
        <a:bodyPr/>
        <a:lstStyle/>
        <a:p>
          <a:endParaRPr lang="ru-RU"/>
        </a:p>
      </dgm:t>
    </dgm:pt>
    <dgm:pt modelId="{9A8E25F8-A6D9-4A68-A653-ECBA8CE1711F}" type="sibTrans" cxnId="{4C0F6297-1C37-49CA-8270-916D005A5942}">
      <dgm:prSet/>
      <dgm:spPr/>
      <dgm:t>
        <a:bodyPr/>
        <a:lstStyle/>
        <a:p>
          <a:endParaRPr lang="ru-RU"/>
        </a:p>
      </dgm:t>
    </dgm:pt>
    <dgm:pt modelId="{13530CE0-DC57-4789-942A-03775C8DD32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Метеостанции</a:t>
          </a:r>
        </a:p>
      </dgm:t>
    </dgm:pt>
    <dgm:pt modelId="{18969B0E-C16B-4E57-ACA6-FE3AF3E26E04}" type="parTrans" cxnId="{9A85B52B-E2D1-4E82-B432-7A01818FA743}">
      <dgm:prSet/>
      <dgm:spPr/>
      <dgm:t>
        <a:bodyPr/>
        <a:lstStyle/>
        <a:p>
          <a:endParaRPr lang="ru-RU"/>
        </a:p>
      </dgm:t>
    </dgm:pt>
    <dgm:pt modelId="{B36CAAD2-945B-413C-A4EF-027459B2ADAA}" type="sibTrans" cxnId="{9A85B52B-E2D1-4E82-B432-7A01818FA743}">
      <dgm:prSet/>
      <dgm:spPr/>
      <dgm:t>
        <a:bodyPr/>
        <a:lstStyle/>
        <a:p>
          <a:endParaRPr lang="ru-RU"/>
        </a:p>
      </dgm:t>
    </dgm:pt>
    <dgm:pt modelId="{F7CAA336-8702-4AED-9D31-B4C97CC816E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Полярные станции</a:t>
          </a:r>
        </a:p>
      </dgm:t>
    </dgm:pt>
    <dgm:pt modelId="{AB22550B-ACEE-4822-B623-21537A61BD67}" type="parTrans" cxnId="{781ED876-B015-48D7-8E19-B7F94F4B478C}">
      <dgm:prSet/>
      <dgm:spPr/>
      <dgm:t>
        <a:bodyPr/>
        <a:lstStyle/>
        <a:p>
          <a:endParaRPr lang="ru-RU"/>
        </a:p>
      </dgm:t>
    </dgm:pt>
    <dgm:pt modelId="{B5A98544-1F10-4EE2-88CA-3FE6F48B29CA}" type="sibTrans" cxnId="{781ED876-B015-48D7-8E19-B7F94F4B478C}">
      <dgm:prSet/>
      <dgm:spPr/>
      <dgm:t>
        <a:bodyPr/>
        <a:lstStyle/>
        <a:p>
          <a:endParaRPr lang="ru-RU"/>
        </a:p>
      </dgm:t>
    </dgm:pt>
    <dgm:pt modelId="{03648703-702B-4705-99B8-F2CF8018A7D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Научные суда</a:t>
          </a:r>
        </a:p>
      </dgm:t>
    </dgm:pt>
    <dgm:pt modelId="{E7788FAB-2911-4285-B47C-51478BB6A24A}" type="parTrans" cxnId="{156B7E78-EC20-4547-927A-F04AC0429DC5}">
      <dgm:prSet/>
      <dgm:spPr/>
      <dgm:t>
        <a:bodyPr/>
        <a:lstStyle/>
        <a:p>
          <a:endParaRPr lang="ru-RU"/>
        </a:p>
      </dgm:t>
    </dgm:pt>
    <dgm:pt modelId="{F7AAFFBD-BF08-4EF9-8974-07F1AF94E64B}" type="sibTrans" cxnId="{156B7E78-EC20-4547-927A-F04AC0429DC5}">
      <dgm:prSet/>
      <dgm:spPr/>
      <dgm:t>
        <a:bodyPr/>
        <a:lstStyle/>
        <a:p>
          <a:endParaRPr lang="ru-RU"/>
        </a:p>
      </dgm:t>
    </dgm:pt>
    <dgm:pt modelId="{6387A938-646B-4B3D-9BFB-E8A30F04B04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ВОЗДУШНЫЕ</a:t>
          </a:r>
        </a:p>
      </dgm:t>
    </dgm:pt>
    <dgm:pt modelId="{073F8F30-EBC7-41DC-95B2-E2DBA5854874}" type="parTrans" cxnId="{08900CD4-842F-49BC-8E39-489318D1F57D}">
      <dgm:prSet/>
      <dgm:spPr/>
      <dgm:t>
        <a:bodyPr/>
        <a:lstStyle/>
        <a:p>
          <a:endParaRPr lang="ru-RU"/>
        </a:p>
      </dgm:t>
    </dgm:pt>
    <dgm:pt modelId="{18E9C9EB-B0CA-41D9-A44D-2BF35C6B16AD}" type="sibTrans" cxnId="{08900CD4-842F-49BC-8E39-489318D1F57D}">
      <dgm:prSet/>
      <dgm:spPr/>
      <dgm:t>
        <a:bodyPr/>
        <a:lstStyle/>
        <a:p>
          <a:endParaRPr lang="ru-RU"/>
        </a:p>
      </dgm:t>
    </dgm:pt>
    <dgm:pt modelId="{F3D582C6-77C2-49E5-94EA-0D8F0438C5B4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  <a:cs typeface="Times New Roman" pitchFamily="18" charset="0"/>
            </a:rPr>
            <a:t>Радиозонды</a:t>
          </a:r>
        </a:p>
      </dgm:t>
    </dgm:pt>
    <dgm:pt modelId="{42B23990-CF1D-47AE-9E46-6268DE39856F}" type="parTrans" cxnId="{A9D8192A-7763-485F-89E1-E7CE2DAB6212}">
      <dgm:prSet/>
      <dgm:spPr/>
      <dgm:t>
        <a:bodyPr/>
        <a:lstStyle/>
        <a:p>
          <a:endParaRPr lang="ru-RU"/>
        </a:p>
      </dgm:t>
    </dgm:pt>
    <dgm:pt modelId="{206EE60B-CF5E-4615-AA46-E44F92051F2D}" type="sibTrans" cxnId="{A9D8192A-7763-485F-89E1-E7CE2DAB6212}">
      <dgm:prSet/>
      <dgm:spPr/>
      <dgm:t>
        <a:bodyPr/>
        <a:lstStyle/>
        <a:p>
          <a:endParaRPr lang="ru-RU"/>
        </a:p>
      </dgm:t>
    </dgm:pt>
    <dgm:pt modelId="{292BAA5E-4DC1-4EA3-A54D-30D54DF1257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700" b="1" i="0" u="none" strike="noStrike" cap="none" normalizeH="0" baseline="0" dirty="0" smtClean="0">
              <a:ln/>
              <a:effectLst/>
              <a:latin typeface="Verdana" pitchFamily="34" charset="0"/>
            </a:rPr>
            <a:t>КОСМИЧЕСКИЕ</a:t>
          </a:r>
        </a:p>
      </dgm:t>
    </dgm:pt>
    <dgm:pt modelId="{4EC969D5-0348-4275-833D-37B566735860}" type="parTrans" cxnId="{8E699C97-E882-47BA-9A93-2DF8D076C42C}">
      <dgm:prSet/>
      <dgm:spPr/>
      <dgm:t>
        <a:bodyPr/>
        <a:lstStyle/>
        <a:p>
          <a:endParaRPr lang="ru-RU"/>
        </a:p>
      </dgm:t>
    </dgm:pt>
    <dgm:pt modelId="{D5920646-D6F5-4119-AD2A-8B99A0E7BDD3}" type="sibTrans" cxnId="{8E699C97-E882-47BA-9A93-2DF8D076C42C}">
      <dgm:prSet/>
      <dgm:spPr/>
      <dgm:t>
        <a:bodyPr/>
        <a:lstStyle/>
        <a:p>
          <a:endParaRPr lang="ru-RU"/>
        </a:p>
      </dgm:t>
    </dgm:pt>
    <dgm:pt modelId="{808576F3-CCFA-4F16-A8FF-C2751CB1E25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Метеорологи-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err="1" smtClean="0">
              <a:ln/>
              <a:effectLst/>
              <a:latin typeface="+mn-lt"/>
            </a:rPr>
            <a:t>ческие</a:t>
          </a:r>
          <a:endParaRPr kumimoji="0" lang="ru-RU" sz="2000" b="1" i="0" u="none" strike="noStrike" cap="none" normalizeH="0" baseline="0" dirty="0" smtClean="0">
            <a:ln/>
            <a:effectLst/>
            <a:latin typeface="+mn-lt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 ракеты</a:t>
          </a:r>
        </a:p>
      </dgm:t>
    </dgm:pt>
    <dgm:pt modelId="{842AF11E-5426-4B0E-9F47-EEFA9553DF4B}" type="parTrans" cxnId="{879FC4B5-F0B5-4543-AEE2-BCDEF33DE66A}">
      <dgm:prSet/>
      <dgm:spPr/>
      <dgm:t>
        <a:bodyPr/>
        <a:lstStyle/>
        <a:p>
          <a:endParaRPr lang="ru-RU"/>
        </a:p>
      </dgm:t>
    </dgm:pt>
    <dgm:pt modelId="{13207F35-0F5C-44B2-959A-E362E0B22144}" type="sibTrans" cxnId="{879FC4B5-F0B5-4543-AEE2-BCDEF33DE66A}">
      <dgm:prSet/>
      <dgm:spPr/>
      <dgm:t>
        <a:bodyPr/>
        <a:lstStyle/>
        <a:p>
          <a:endParaRPr lang="ru-RU"/>
        </a:p>
      </dgm:t>
    </dgm:pt>
    <dgm:pt modelId="{27B68624-14AD-4E65-AD68-5347501B1C4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err="1" smtClean="0">
              <a:ln/>
              <a:effectLst/>
              <a:latin typeface="+mn-lt"/>
            </a:rPr>
            <a:t>Метеорологич-еские</a:t>
          </a: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 спутники</a:t>
          </a:r>
        </a:p>
      </dgm:t>
    </dgm:pt>
    <dgm:pt modelId="{4266044F-5C3E-445B-84D2-3DA689D9807A}" type="parTrans" cxnId="{607FF0FD-08BA-4A03-B9F2-41974C1E4CA9}">
      <dgm:prSet/>
      <dgm:spPr/>
      <dgm:t>
        <a:bodyPr/>
        <a:lstStyle/>
        <a:p>
          <a:endParaRPr lang="ru-RU"/>
        </a:p>
      </dgm:t>
    </dgm:pt>
    <dgm:pt modelId="{D48647C2-A0B0-4A65-9141-365B6B825CCE}" type="sibTrans" cxnId="{607FF0FD-08BA-4A03-B9F2-41974C1E4CA9}">
      <dgm:prSet/>
      <dgm:spPr/>
      <dgm:t>
        <a:bodyPr/>
        <a:lstStyle/>
        <a:p>
          <a:endParaRPr lang="ru-RU"/>
        </a:p>
      </dgm:t>
    </dgm:pt>
    <dgm:pt modelId="{F8C5CD80-215E-4BC9-8BD1-380C84FC5DB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0" i="0" u="none" strike="noStrike" cap="none" normalizeH="0" baseline="0" dirty="0" smtClean="0">
              <a:ln/>
              <a:effectLst/>
              <a:latin typeface="+mn-lt"/>
            </a:rPr>
            <a:t>К</a:t>
          </a: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осмические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effectLst/>
              <a:latin typeface="+mn-lt"/>
            </a:rPr>
            <a:t> станции</a:t>
          </a:r>
        </a:p>
      </dgm:t>
    </dgm:pt>
    <dgm:pt modelId="{AE8A8941-8DEA-40BD-A761-6C8D02A1F23C}" type="parTrans" cxnId="{25A489F3-6E3C-4AF4-81BE-2955D1EE7C80}">
      <dgm:prSet/>
      <dgm:spPr/>
      <dgm:t>
        <a:bodyPr/>
        <a:lstStyle/>
        <a:p>
          <a:endParaRPr lang="ru-RU"/>
        </a:p>
      </dgm:t>
    </dgm:pt>
    <dgm:pt modelId="{B73D2651-6F12-4D41-B93D-A14DB07179A6}" type="sibTrans" cxnId="{25A489F3-6E3C-4AF4-81BE-2955D1EE7C80}">
      <dgm:prSet/>
      <dgm:spPr/>
      <dgm:t>
        <a:bodyPr/>
        <a:lstStyle/>
        <a:p>
          <a:endParaRPr lang="ru-RU"/>
        </a:p>
      </dgm:t>
    </dgm:pt>
    <dgm:pt modelId="{02C0A9A0-FD9F-45CF-8D6E-C48018413805}" type="pres">
      <dgm:prSet presAssocID="{EEE0181A-1407-48AA-BF2B-7BE5C0AD1D4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8BE3F81-02C6-4404-AE6C-041393AF5609}" type="pres">
      <dgm:prSet presAssocID="{B36274B7-E412-4891-8D3D-255EF9134200}" presName="hierRoot1" presStyleCnt="0">
        <dgm:presLayoutVars>
          <dgm:hierBranch/>
        </dgm:presLayoutVars>
      </dgm:prSet>
      <dgm:spPr/>
    </dgm:pt>
    <dgm:pt modelId="{EDB496A2-7E5A-48B9-872F-E0D4DABB5E99}" type="pres">
      <dgm:prSet presAssocID="{B36274B7-E412-4891-8D3D-255EF9134200}" presName="rootComposite1" presStyleCnt="0"/>
      <dgm:spPr/>
    </dgm:pt>
    <dgm:pt modelId="{17D10A07-3D2F-48D6-A3CE-EC771C204BBA}" type="pres">
      <dgm:prSet presAssocID="{B36274B7-E412-4891-8D3D-255EF913420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3C66E6-28DB-4C57-B2F2-415FCF6B4449}" type="pres">
      <dgm:prSet presAssocID="{B36274B7-E412-4891-8D3D-255EF913420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5227606-CC02-4DC2-BD79-D625122CB391}" type="pres">
      <dgm:prSet presAssocID="{B36274B7-E412-4891-8D3D-255EF9134200}" presName="hierChild2" presStyleCnt="0"/>
      <dgm:spPr/>
    </dgm:pt>
    <dgm:pt modelId="{47CCDB41-D6F6-4D22-B014-6128687B0D01}" type="pres">
      <dgm:prSet presAssocID="{F62E298C-16A6-4828-B39B-588E9E68A1A6}" presName="Name35" presStyleLbl="parChTrans1D2" presStyleIdx="0" presStyleCnt="3"/>
      <dgm:spPr/>
      <dgm:t>
        <a:bodyPr/>
        <a:lstStyle/>
        <a:p>
          <a:endParaRPr lang="ru-RU"/>
        </a:p>
      </dgm:t>
    </dgm:pt>
    <dgm:pt modelId="{B95C16EF-80A4-4095-8884-B237217DCB14}" type="pres">
      <dgm:prSet presAssocID="{962AE549-4BA9-40EE-8BC0-D4CCB659A787}" presName="hierRoot2" presStyleCnt="0">
        <dgm:presLayoutVars>
          <dgm:hierBranch val="l"/>
        </dgm:presLayoutVars>
      </dgm:prSet>
      <dgm:spPr/>
    </dgm:pt>
    <dgm:pt modelId="{0C8FF017-CD96-413F-B686-29C6DA39FA65}" type="pres">
      <dgm:prSet presAssocID="{962AE549-4BA9-40EE-8BC0-D4CCB659A787}" presName="rootComposite" presStyleCnt="0"/>
      <dgm:spPr/>
    </dgm:pt>
    <dgm:pt modelId="{A0385577-ACDD-4ECB-8872-A59044F53218}" type="pres">
      <dgm:prSet presAssocID="{962AE549-4BA9-40EE-8BC0-D4CCB659A787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662BC8-2A1C-4230-A9F8-E9BEC71E2DBD}" type="pres">
      <dgm:prSet presAssocID="{962AE549-4BA9-40EE-8BC0-D4CCB659A787}" presName="rootConnector" presStyleLbl="node2" presStyleIdx="0" presStyleCnt="3"/>
      <dgm:spPr/>
      <dgm:t>
        <a:bodyPr/>
        <a:lstStyle/>
        <a:p>
          <a:endParaRPr lang="ru-RU"/>
        </a:p>
      </dgm:t>
    </dgm:pt>
    <dgm:pt modelId="{EB87FFBC-C81A-4C71-9A92-5CF5DA265DFD}" type="pres">
      <dgm:prSet presAssocID="{962AE549-4BA9-40EE-8BC0-D4CCB659A787}" presName="hierChild4" presStyleCnt="0"/>
      <dgm:spPr/>
    </dgm:pt>
    <dgm:pt modelId="{15DBE33C-4AB0-4ED3-B164-8843815FDF6D}" type="pres">
      <dgm:prSet presAssocID="{18969B0E-C16B-4E57-ACA6-FE3AF3E26E04}" presName="Name50" presStyleLbl="parChTrans1D3" presStyleIdx="0" presStyleCnt="7"/>
      <dgm:spPr/>
      <dgm:t>
        <a:bodyPr/>
        <a:lstStyle/>
        <a:p>
          <a:endParaRPr lang="ru-RU"/>
        </a:p>
      </dgm:t>
    </dgm:pt>
    <dgm:pt modelId="{B97AC244-158B-493D-84DE-9B0BC0421B91}" type="pres">
      <dgm:prSet presAssocID="{13530CE0-DC57-4789-942A-03775C8DD328}" presName="hierRoot2" presStyleCnt="0">
        <dgm:presLayoutVars>
          <dgm:hierBranch val="r"/>
        </dgm:presLayoutVars>
      </dgm:prSet>
      <dgm:spPr/>
    </dgm:pt>
    <dgm:pt modelId="{E0DF3FCF-4D2C-4793-B974-64D2B68A7A1A}" type="pres">
      <dgm:prSet presAssocID="{13530CE0-DC57-4789-942A-03775C8DD328}" presName="rootComposite" presStyleCnt="0"/>
      <dgm:spPr/>
    </dgm:pt>
    <dgm:pt modelId="{A1F9C199-C9E4-4F2B-A8A3-A41D15374329}" type="pres">
      <dgm:prSet presAssocID="{13530CE0-DC57-4789-942A-03775C8DD328}" presName="rootText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4D5C0A-2E08-439B-B701-75086E1E7EEB}" type="pres">
      <dgm:prSet presAssocID="{13530CE0-DC57-4789-942A-03775C8DD328}" presName="rootConnector" presStyleLbl="node3" presStyleIdx="0" presStyleCnt="7"/>
      <dgm:spPr/>
      <dgm:t>
        <a:bodyPr/>
        <a:lstStyle/>
        <a:p>
          <a:endParaRPr lang="ru-RU"/>
        </a:p>
      </dgm:t>
    </dgm:pt>
    <dgm:pt modelId="{F612E6FE-D492-43A8-9B21-74FF584385AB}" type="pres">
      <dgm:prSet presAssocID="{13530CE0-DC57-4789-942A-03775C8DD328}" presName="hierChild4" presStyleCnt="0"/>
      <dgm:spPr/>
    </dgm:pt>
    <dgm:pt modelId="{B23297DF-3D71-439E-BE68-2AB351D64246}" type="pres">
      <dgm:prSet presAssocID="{13530CE0-DC57-4789-942A-03775C8DD328}" presName="hierChild5" presStyleCnt="0"/>
      <dgm:spPr/>
    </dgm:pt>
    <dgm:pt modelId="{743E52EB-45E9-4DCC-AF0F-DA9503D314D7}" type="pres">
      <dgm:prSet presAssocID="{AB22550B-ACEE-4822-B623-21537A61BD67}" presName="Name50" presStyleLbl="parChTrans1D3" presStyleIdx="1" presStyleCnt="7"/>
      <dgm:spPr/>
      <dgm:t>
        <a:bodyPr/>
        <a:lstStyle/>
        <a:p>
          <a:endParaRPr lang="ru-RU"/>
        </a:p>
      </dgm:t>
    </dgm:pt>
    <dgm:pt modelId="{D541440A-1570-4D7D-A693-183DF2293DAB}" type="pres">
      <dgm:prSet presAssocID="{F7CAA336-8702-4AED-9D31-B4C97CC816E6}" presName="hierRoot2" presStyleCnt="0">
        <dgm:presLayoutVars>
          <dgm:hierBranch val="r"/>
        </dgm:presLayoutVars>
      </dgm:prSet>
      <dgm:spPr/>
    </dgm:pt>
    <dgm:pt modelId="{4F062956-CEE5-4265-98A8-9AC514756BC9}" type="pres">
      <dgm:prSet presAssocID="{F7CAA336-8702-4AED-9D31-B4C97CC816E6}" presName="rootComposite" presStyleCnt="0"/>
      <dgm:spPr/>
    </dgm:pt>
    <dgm:pt modelId="{DFB6ADB3-EF9B-46E3-B221-617BBB4A7FF2}" type="pres">
      <dgm:prSet presAssocID="{F7CAA336-8702-4AED-9D31-B4C97CC816E6}" presName="rootText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8BB3CB-47DC-4E0B-9DBB-D5FC15B2C083}" type="pres">
      <dgm:prSet presAssocID="{F7CAA336-8702-4AED-9D31-B4C97CC816E6}" presName="rootConnector" presStyleLbl="node3" presStyleIdx="1" presStyleCnt="7"/>
      <dgm:spPr/>
      <dgm:t>
        <a:bodyPr/>
        <a:lstStyle/>
        <a:p>
          <a:endParaRPr lang="ru-RU"/>
        </a:p>
      </dgm:t>
    </dgm:pt>
    <dgm:pt modelId="{1CB980DA-D148-4AC6-9638-01F168C807B7}" type="pres">
      <dgm:prSet presAssocID="{F7CAA336-8702-4AED-9D31-B4C97CC816E6}" presName="hierChild4" presStyleCnt="0"/>
      <dgm:spPr/>
    </dgm:pt>
    <dgm:pt modelId="{9ABEAE87-DE0F-4F54-8BE0-D0C1047CE07F}" type="pres">
      <dgm:prSet presAssocID="{F7CAA336-8702-4AED-9D31-B4C97CC816E6}" presName="hierChild5" presStyleCnt="0"/>
      <dgm:spPr/>
    </dgm:pt>
    <dgm:pt modelId="{4F8ADD6E-FFD1-4761-B905-4CE884E50DC4}" type="pres">
      <dgm:prSet presAssocID="{E7788FAB-2911-4285-B47C-51478BB6A24A}" presName="Name50" presStyleLbl="parChTrans1D3" presStyleIdx="2" presStyleCnt="7"/>
      <dgm:spPr/>
      <dgm:t>
        <a:bodyPr/>
        <a:lstStyle/>
        <a:p>
          <a:endParaRPr lang="ru-RU"/>
        </a:p>
      </dgm:t>
    </dgm:pt>
    <dgm:pt modelId="{ECFE9C3F-96D7-469A-B483-205A92FAA315}" type="pres">
      <dgm:prSet presAssocID="{03648703-702B-4705-99B8-F2CF8018A7DE}" presName="hierRoot2" presStyleCnt="0">
        <dgm:presLayoutVars>
          <dgm:hierBranch val="l"/>
        </dgm:presLayoutVars>
      </dgm:prSet>
      <dgm:spPr/>
    </dgm:pt>
    <dgm:pt modelId="{0F530BBA-3672-43A2-9A02-1FBBC1F0C704}" type="pres">
      <dgm:prSet presAssocID="{03648703-702B-4705-99B8-F2CF8018A7DE}" presName="rootComposite" presStyleCnt="0"/>
      <dgm:spPr/>
    </dgm:pt>
    <dgm:pt modelId="{E4631E70-E152-4D18-8C2E-CD9ED60734CD}" type="pres">
      <dgm:prSet presAssocID="{03648703-702B-4705-99B8-F2CF8018A7DE}" presName="rootText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1659B6-D4A4-4904-B449-6F6E69C9EFCA}" type="pres">
      <dgm:prSet presAssocID="{03648703-702B-4705-99B8-F2CF8018A7DE}" presName="rootConnector" presStyleLbl="node3" presStyleIdx="2" presStyleCnt="7"/>
      <dgm:spPr/>
      <dgm:t>
        <a:bodyPr/>
        <a:lstStyle/>
        <a:p>
          <a:endParaRPr lang="ru-RU"/>
        </a:p>
      </dgm:t>
    </dgm:pt>
    <dgm:pt modelId="{B0AA2724-1DB5-446C-9A14-E4FC9F9FA7B0}" type="pres">
      <dgm:prSet presAssocID="{03648703-702B-4705-99B8-F2CF8018A7DE}" presName="hierChild4" presStyleCnt="0"/>
      <dgm:spPr/>
    </dgm:pt>
    <dgm:pt modelId="{7F5528E0-46EA-4954-897A-4F9DACB67942}" type="pres">
      <dgm:prSet presAssocID="{03648703-702B-4705-99B8-F2CF8018A7DE}" presName="hierChild5" presStyleCnt="0"/>
      <dgm:spPr/>
    </dgm:pt>
    <dgm:pt modelId="{19725EA3-71F4-4A69-BB35-23301CDFEFE9}" type="pres">
      <dgm:prSet presAssocID="{962AE549-4BA9-40EE-8BC0-D4CCB659A787}" presName="hierChild5" presStyleCnt="0"/>
      <dgm:spPr/>
    </dgm:pt>
    <dgm:pt modelId="{AEF85236-11BE-49FA-8B6B-E45B2412040B}" type="pres">
      <dgm:prSet presAssocID="{073F8F30-EBC7-41DC-95B2-E2DBA5854874}" presName="Name35" presStyleLbl="parChTrans1D2" presStyleIdx="1" presStyleCnt="3"/>
      <dgm:spPr/>
      <dgm:t>
        <a:bodyPr/>
        <a:lstStyle/>
        <a:p>
          <a:endParaRPr lang="ru-RU"/>
        </a:p>
      </dgm:t>
    </dgm:pt>
    <dgm:pt modelId="{9A75E8DB-E108-47ED-B699-DC82C34B1B09}" type="pres">
      <dgm:prSet presAssocID="{6387A938-646B-4B3D-9BFB-E8A30F04B04B}" presName="hierRoot2" presStyleCnt="0">
        <dgm:presLayoutVars>
          <dgm:hierBranch/>
        </dgm:presLayoutVars>
      </dgm:prSet>
      <dgm:spPr/>
    </dgm:pt>
    <dgm:pt modelId="{45344581-3078-48A9-95BD-FE86461FA9A4}" type="pres">
      <dgm:prSet presAssocID="{6387A938-646B-4B3D-9BFB-E8A30F04B04B}" presName="rootComposite" presStyleCnt="0"/>
      <dgm:spPr/>
    </dgm:pt>
    <dgm:pt modelId="{7A8E794B-894D-4A54-9E86-59C4F90E91B6}" type="pres">
      <dgm:prSet presAssocID="{6387A938-646B-4B3D-9BFB-E8A30F04B04B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09AAFC-9527-41DC-BB3E-44C3BD4161CC}" type="pres">
      <dgm:prSet presAssocID="{6387A938-646B-4B3D-9BFB-E8A30F04B04B}" presName="rootConnector" presStyleLbl="node2" presStyleIdx="1" presStyleCnt="3"/>
      <dgm:spPr/>
      <dgm:t>
        <a:bodyPr/>
        <a:lstStyle/>
        <a:p>
          <a:endParaRPr lang="ru-RU"/>
        </a:p>
      </dgm:t>
    </dgm:pt>
    <dgm:pt modelId="{FA45A9A1-6105-45EF-86FB-B9B16528F28A}" type="pres">
      <dgm:prSet presAssocID="{6387A938-646B-4B3D-9BFB-E8A30F04B04B}" presName="hierChild4" presStyleCnt="0"/>
      <dgm:spPr/>
    </dgm:pt>
    <dgm:pt modelId="{296C5427-092E-4E1D-934C-84B240B7C243}" type="pres">
      <dgm:prSet presAssocID="{42B23990-CF1D-47AE-9E46-6268DE39856F}" presName="Name35" presStyleLbl="parChTrans1D3" presStyleIdx="3" presStyleCnt="7"/>
      <dgm:spPr/>
      <dgm:t>
        <a:bodyPr/>
        <a:lstStyle/>
        <a:p>
          <a:endParaRPr lang="ru-RU"/>
        </a:p>
      </dgm:t>
    </dgm:pt>
    <dgm:pt modelId="{6707C4D4-E828-4B47-86CB-BDDA63F3E801}" type="pres">
      <dgm:prSet presAssocID="{F3D582C6-77C2-49E5-94EA-0D8F0438C5B4}" presName="hierRoot2" presStyleCnt="0">
        <dgm:presLayoutVars>
          <dgm:hierBranch val="r"/>
        </dgm:presLayoutVars>
      </dgm:prSet>
      <dgm:spPr/>
    </dgm:pt>
    <dgm:pt modelId="{242ACD81-793F-40BB-9A88-2B8D7DFABD64}" type="pres">
      <dgm:prSet presAssocID="{F3D582C6-77C2-49E5-94EA-0D8F0438C5B4}" presName="rootComposite" presStyleCnt="0"/>
      <dgm:spPr/>
    </dgm:pt>
    <dgm:pt modelId="{6AF13015-BBD2-46FD-91FF-BD955E22004E}" type="pres">
      <dgm:prSet presAssocID="{F3D582C6-77C2-49E5-94EA-0D8F0438C5B4}" presName="rootText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866589-9462-43DF-A71E-C0D297944249}" type="pres">
      <dgm:prSet presAssocID="{F3D582C6-77C2-49E5-94EA-0D8F0438C5B4}" presName="rootConnector" presStyleLbl="node3" presStyleIdx="3" presStyleCnt="7"/>
      <dgm:spPr/>
      <dgm:t>
        <a:bodyPr/>
        <a:lstStyle/>
        <a:p>
          <a:endParaRPr lang="ru-RU"/>
        </a:p>
      </dgm:t>
    </dgm:pt>
    <dgm:pt modelId="{8AE3FD22-9F5A-4AD8-8328-E092271DD95E}" type="pres">
      <dgm:prSet presAssocID="{F3D582C6-77C2-49E5-94EA-0D8F0438C5B4}" presName="hierChild4" presStyleCnt="0"/>
      <dgm:spPr/>
    </dgm:pt>
    <dgm:pt modelId="{E3DAB824-C2F7-4FEA-BCF9-5CDF87C20500}" type="pres">
      <dgm:prSet presAssocID="{F3D582C6-77C2-49E5-94EA-0D8F0438C5B4}" presName="hierChild5" presStyleCnt="0"/>
      <dgm:spPr/>
    </dgm:pt>
    <dgm:pt modelId="{1151DD94-45DB-4839-8008-B3A74363DDBF}" type="pres">
      <dgm:prSet presAssocID="{6387A938-646B-4B3D-9BFB-E8A30F04B04B}" presName="hierChild5" presStyleCnt="0"/>
      <dgm:spPr/>
    </dgm:pt>
    <dgm:pt modelId="{596E6411-15CB-43DE-A1A3-B2ECFEE4C2CD}" type="pres">
      <dgm:prSet presAssocID="{4EC969D5-0348-4275-833D-37B566735860}" presName="Name35" presStyleLbl="parChTrans1D2" presStyleIdx="2" presStyleCnt="3"/>
      <dgm:spPr/>
      <dgm:t>
        <a:bodyPr/>
        <a:lstStyle/>
        <a:p>
          <a:endParaRPr lang="ru-RU"/>
        </a:p>
      </dgm:t>
    </dgm:pt>
    <dgm:pt modelId="{48F7A005-9A15-42F6-AFDC-E9EDED3B202C}" type="pres">
      <dgm:prSet presAssocID="{292BAA5E-4DC1-4EA3-A54D-30D54DF1257B}" presName="hierRoot2" presStyleCnt="0">
        <dgm:presLayoutVars>
          <dgm:hierBranch val="r"/>
        </dgm:presLayoutVars>
      </dgm:prSet>
      <dgm:spPr/>
    </dgm:pt>
    <dgm:pt modelId="{C2DFE255-EC52-4030-8F24-2266B8FF5B56}" type="pres">
      <dgm:prSet presAssocID="{292BAA5E-4DC1-4EA3-A54D-30D54DF1257B}" presName="rootComposite" presStyleCnt="0"/>
      <dgm:spPr/>
    </dgm:pt>
    <dgm:pt modelId="{6C658FFE-C451-4947-807D-3EDE52C205B7}" type="pres">
      <dgm:prSet presAssocID="{292BAA5E-4DC1-4EA3-A54D-30D54DF1257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187497-DB1C-4E2A-B9EE-17C5D282C7B8}" type="pres">
      <dgm:prSet presAssocID="{292BAA5E-4DC1-4EA3-A54D-30D54DF1257B}" presName="rootConnector" presStyleLbl="node2" presStyleIdx="2" presStyleCnt="3"/>
      <dgm:spPr/>
      <dgm:t>
        <a:bodyPr/>
        <a:lstStyle/>
        <a:p>
          <a:endParaRPr lang="ru-RU"/>
        </a:p>
      </dgm:t>
    </dgm:pt>
    <dgm:pt modelId="{2372B602-6DC0-48FF-A4DC-F5894D7B58E3}" type="pres">
      <dgm:prSet presAssocID="{292BAA5E-4DC1-4EA3-A54D-30D54DF1257B}" presName="hierChild4" presStyleCnt="0"/>
      <dgm:spPr/>
    </dgm:pt>
    <dgm:pt modelId="{E0C8656C-35A1-45BC-937B-09D5F3FA9922}" type="pres">
      <dgm:prSet presAssocID="{842AF11E-5426-4B0E-9F47-EEFA9553DF4B}" presName="Name50" presStyleLbl="parChTrans1D3" presStyleIdx="4" presStyleCnt="7"/>
      <dgm:spPr/>
      <dgm:t>
        <a:bodyPr/>
        <a:lstStyle/>
        <a:p>
          <a:endParaRPr lang="ru-RU"/>
        </a:p>
      </dgm:t>
    </dgm:pt>
    <dgm:pt modelId="{6331814E-2F95-4E9A-B2B7-B9134B9E0308}" type="pres">
      <dgm:prSet presAssocID="{808576F3-CCFA-4F16-A8FF-C2751CB1E25D}" presName="hierRoot2" presStyleCnt="0">
        <dgm:presLayoutVars>
          <dgm:hierBranch val="r"/>
        </dgm:presLayoutVars>
      </dgm:prSet>
      <dgm:spPr/>
    </dgm:pt>
    <dgm:pt modelId="{188AB734-8CEC-4CDD-B95E-D1F81BE8B65B}" type="pres">
      <dgm:prSet presAssocID="{808576F3-CCFA-4F16-A8FF-C2751CB1E25D}" presName="rootComposite" presStyleCnt="0"/>
      <dgm:spPr/>
    </dgm:pt>
    <dgm:pt modelId="{FD1CA021-6175-42D5-9208-9DBAE8CF9165}" type="pres">
      <dgm:prSet presAssocID="{808576F3-CCFA-4F16-A8FF-C2751CB1E25D}" presName="rootText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81F642-3C08-45FD-9A96-0601D1FB04D2}" type="pres">
      <dgm:prSet presAssocID="{808576F3-CCFA-4F16-A8FF-C2751CB1E25D}" presName="rootConnector" presStyleLbl="node3" presStyleIdx="4" presStyleCnt="7"/>
      <dgm:spPr/>
      <dgm:t>
        <a:bodyPr/>
        <a:lstStyle/>
        <a:p>
          <a:endParaRPr lang="ru-RU"/>
        </a:p>
      </dgm:t>
    </dgm:pt>
    <dgm:pt modelId="{9D6809BA-A8D1-4264-9861-DDAA761A4E88}" type="pres">
      <dgm:prSet presAssocID="{808576F3-CCFA-4F16-A8FF-C2751CB1E25D}" presName="hierChild4" presStyleCnt="0"/>
      <dgm:spPr/>
    </dgm:pt>
    <dgm:pt modelId="{9912E332-B332-476D-AB10-D597A10B4268}" type="pres">
      <dgm:prSet presAssocID="{808576F3-CCFA-4F16-A8FF-C2751CB1E25D}" presName="hierChild5" presStyleCnt="0"/>
      <dgm:spPr/>
    </dgm:pt>
    <dgm:pt modelId="{4FAD53D9-9797-468B-A093-3BF25C60A3E1}" type="pres">
      <dgm:prSet presAssocID="{4266044F-5C3E-445B-84D2-3DA689D9807A}" presName="Name50" presStyleLbl="parChTrans1D3" presStyleIdx="5" presStyleCnt="7"/>
      <dgm:spPr/>
      <dgm:t>
        <a:bodyPr/>
        <a:lstStyle/>
        <a:p>
          <a:endParaRPr lang="ru-RU"/>
        </a:p>
      </dgm:t>
    </dgm:pt>
    <dgm:pt modelId="{26D39E64-6A80-4388-82EC-F57E62D9D134}" type="pres">
      <dgm:prSet presAssocID="{27B68624-14AD-4E65-AD68-5347501B1C47}" presName="hierRoot2" presStyleCnt="0">
        <dgm:presLayoutVars>
          <dgm:hierBranch val="r"/>
        </dgm:presLayoutVars>
      </dgm:prSet>
      <dgm:spPr/>
    </dgm:pt>
    <dgm:pt modelId="{333291FF-2A5F-4BC7-8025-43121D6F68DC}" type="pres">
      <dgm:prSet presAssocID="{27B68624-14AD-4E65-AD68-5347501B1C47}" presName="rootComposite" presStyleCnt="0"/>
      <dgm:spPr/>
    </dgm:pt>
    <dgm:pt modelId="{7481C76E-C43A-4F52-A3DC-AFB15435CADB}" type="pres">
      <dgm:prSet presAssocID="{27B68624-14AD-4E65-AD68-5347501B1C47}" presName="rootText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029622-C82A-435B-A368-55834571EE27}" type="pres">
      <dgm:prSet presAssocID="{27B68624-14AD-4E65-AD68-5347501B1C47}" presName="rootConnector" presStyleLbl="node3" presStyleIdx="5" presStyleCnt="7"/>
      <dgm:spPr/>
      <dgm:t>
        <a:bodyPr/>
        <a:lstStyle/>
        <a:p>
          <a:endParaRPr lang="ru-RU"/>
        </a:p>
      </dgm:t>
    </dgm:pt>
    <dgm:pt modelId="{FC9C58D7-9E77-41B1-8BB1-AF29C3CA682B}" type="pres">
      <dgm:prSet presAssocID="{27B68624-14AD-4E65-AD68-5347501B1C47}" presName="hierChild4" presStyleCnt="0"/>
      <dgm:spPr/>
    </dgm:pt>
    <dgm:pt modelId="{722B9A9C-FDA7-491B-86A4-DDB462D18CF8}" type="pres">
      <dgm:prSet presAssocID="{27B68624-14AD-4E65-AD68-5347501B1C47}" presName="hierChild5" presStyleCnt="0"/>
      <dgm:spPr/>
    </dgm:pt>
    <dgm:pt modelId="{454AC51A-7CAE-4C87-B22A-84CAA27C20C4}" type="pres">
      <dgm:prSet presAssocID="{AE8A8941-8DEA-40BD-A761-6C8D02A1F23C}" presName="Name50" presStyleLbl="parChTrans1D3" presStyleIdx="6" presStyleCnt="7"/>
      <dgm:spPr/>
      <dgm:t>
        <a:bodyPr/>
        <a:lstStyle/>
        <a:p>
          <a:endParaRPr lang="ru-RU"/>
        </a:p>
      </dgm:t>
    </dgm:pt>
    <dgm:pt modelId="{0BD91B46-BE07-4681-8DC3-864E6442151B}" type="pres">
      <dgm:prSet presAssocID="{F8C5CD80-215E-4BC9-8BD1-380C84FC5DB5}" presName="hierRoot2" presStyleCnt="0">
        <dgm:presLayoutVars>
          <dgm:hierBranch val="r"/>
        </dgm:presLayoutVars>
      </dgm:prSet>
      <dgm:spPr/>
    </dgm:pt>
    <dgm:pt modelId="{384D2439-F008-4675-9694-BF9FC3496791}" type="pres">
      <dgm:prSet presAssocID="{F8C5CD80-215E-4BC9-8BD1-380C84FC5DB5}" presName="rootComposite" presStyleCnt="0"/>
      <dgm:spPr/>
    </dgm:pt>
    <dgm:pt modelId="{330E4FE8-2665-492B-9656-6D1388E88698}" type="pres">
      <dgm:prSet presAssocID="{F8C5CD80-215E-4BC9-8BD1-380C84FC5DB5}" presName="rootText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D4D677-1192-43DF-B87A-293168092FBB}" type="pres">
      <dgm:prSet presAssocID="{F8C5CD80-215E-4BC9-8BD1-380C84FC5DB5}" presName="rootConnector" presStyleLbl="node3" presStyleIdx="6" presStyleCnt="7"/>
      <dgm:spPr/>
      <dgm:t>
        <a:bodyPr/>
        <a:lstStyle/>
        <a:p>
          <a:endParaRPr lang="ru-RU"/>
        </a:p>
      </dgm:t>
    </dgm:pt>
    <dgm:pt modelId="{0CF69B22-596D-4926-B40B-65CFB33084A9}" type="pres">
      <dgm:prSet presAssocID="{F8C5CD80-215E-4BC9-8BD1-380C84FC5DB5}" presName="hierChild4" presStyleCnt="0"/>
      <dgm:spPr/>
    </dgm:pt>
    <dgm:pt modelId="{7C514CC2-29B1-4A1F-A31A-BA0D2BBDB213}" type="pres">
      <dgm:prSet presAssocID="{F8C5CD80-215E-4BC9-8BD1-380C84FC5DB5}" presName="hierChild5" presStyleCnt="0"/>
      <dgm:spPr/>
    </dgm:pt>
    <dgm:pt modelId="{D9133E9A-AD11-44A0-B2BC-653A6C8057F6}" type="pres">
      <dgm:prSet presAssocID="{292BAA5E-4DC1-4EA3-A54D-30D54DF1257B}" presName="hierChild5" presStyleCnt="0"/>
      <dgm:spPr/>
    </dgm:pt>
    <dgm:pt modelId="{7D8571F1-FD00-4EC0-BA25-0FE4163E0A8B}" type="pres">
      <dgm:prSet presAssocID="{B36274B7-E412-4891-8D3D-255EF9134200}" presName="hierChild3" presStyleCnt="0"/>
      <dgm:spPr/>
    </dgm:pt>
  </dgm:ptLst>
  <dgm:cxnLst>
    <dgm:cxn modelId="{2D5C73B9-27F6-4127-8ECD-67CB959FC259}" type="presOf" srcId="{842AF11E-5426-4B0E-9F47-EEFA9553DF4B}" destId="{E0C8656C-35A1-45BC-937B-09D5F3FA9922}" srcOrd="0" destOrd="0" presId="urn:microsoft.com/office/officeart/2005/8/layout/orgChart1"/>
    <dgm:cxn modelId="{879FC4B5-F0B5-4543-AEE2-BCDEF33DE66A}" srcId="{292BAA5E-4DC1-4EA3-A54D-30D54DF1257B}" destId="{808576F3-CCFA-4F16-A8FF-C2751CB1E25D}" srcOrd="0" destOrd="0" parTransId="{842AF11E-5426-4B0E-9F47-EEFA9553DF4B}" sibTransId="{13207F35-0F5C-44B2-959A-E362E0B22144}"/>
    <dgm:cxn modelId="{D82F1E3E-2347-4F3A-B65F-5F9C6951B4FC}" type="presOf" srcId="{F8C5CD80-215E-4BC9-8BD1-380C84FC5DB5}" destId="{6AD4D677-1192-43DF-B87A-293168092FBB}" srcOrd="1" destOrd="0" presId="urn:microsoft.com/office/officeart/2005/8/layout/orgChart1"/>
    <dgm:cxn modelId="{9A85B52B-E2D1-4E82-B432-7A01818FA743}" srcId="{962AE549-4BA9-40EE-8BC0-D4CCB659A787}" destId="{13530CE0-DC57-4789-942A-03775C8DD328}" srcOrd="0" destOrd="0" parTransId="{18969B0E-C16B-4E57-ACA6-FE3AF3E26E04}" sibTransId="{B36CAAD2-945B-413C-A4EF-027459B2ADAA}"/>
    <dgm:cxn modelId="{743727B5-D079-44B2-8862-50363405EE9B}" type="presOf" srcId="{F3D582C6-77C2-49E5-94EA-0D8F0438C5B4}" destId="{5B866589-9462-43DF-A71E-C0D297944249}" srcOrd="1" destOrd="0" presId="urn:microsoft.com/office/officeart/2005/8/layout/orgChart1"/>
    <dgm:cxn modelId="{88EA2052-4E80-4DCF-B2DF-D1405C10220A}" type="presOf" srcId="{6387A938-646B-4B3D-9BFB-E8A30F04B04B}" destId="{0909AAFC-9527-41DC-BB3E-44C3BD4161CC}" srcOrd="1" destOrd="0" presId="urn:microsoft.com/office/officeart/2005/8/layout/orgChart1"/>
    <dgm:cxn modelId="{A9D8192A-7763-485F-89E1-E7CE2DAB6212}" srcId="{6387A938-646B-4B3D-9BFB-E8A30F04B04B}" destId="{F3D582C6-77C2-49E5-94EA-0D8F0438C5B4}" srcOrd="0" destOrd="0" parTransId="{42B23990-CF1D-47AE-9E46-6268DE39856F}" sibTransId="{206EE60B-CF5E-4615-AA46-E44F92051F2D}"/>
    <dgm:cxn modelId="{751714E3-554F-4BBD-A43A-499B00789583}" type="presOf" srcId="{03648703-702B-4705-99B8-F2CF8018A7DE}" destId="{E4631E70-E152-4D18-8C2E-CD9ED60734CD}" srcOrd="0" destOrd="0" presId="urn:microsoft.com/office/officeart/2005/8/layout/orgChart1"/>
    <dgm:cxn modelId="{91F0BB51-72CE-41AF-BA3F-91107DB90050}" type="presOf" srcId="{EEE0181A-1407-48AA-BF2B-7BE5C0AD1D49}" destId="{02C0A9A0-FD9F-45CF-8D6E-C48018413805}" srcOrd="0" destOrd="0" presId="urn:microsoft.com/office/officeart/2005/8/layout/orgChart1"/>
    <dgm:cxn modelId="{E767BB49-3EBC-4225-8E27-5B71BA7011EE}" type="presOf" srcId="{F7CAA336-8702-4AED-9D31-B4C97CC816E6}" destId="{598BB3CB-47DC-4E0B-9DBB-D5FC15B2C083}" srcOrd="1" destOrd="0" presId="urn:microsoft.com/office/officeart/2005/8/layout/orgChart1"/>
    <dgm:cxn modelId="{F16741F5-CFCF-4140-866A-DF123C3990AF}" type="presOf" srcId="{13530CE0-DC57-4789-942A-03775C8DD328}" destId="{A1F9C199-C9E4-4F2B-A8A3-A41D15374329}" srcOrd="0" destOrd="0" presId="urn:microsoft.com/office/officeart/2005/8/layout/orgChart1"/>
    <dgm:cxn modelId="{B569E114-D8AE-4728-AD51-33AEEDA34DA6}" type="presOf" srcId="{13530CE0-DC57-4789-942A-03775C8DD328}" destId="{074D5C0A-2E08-439B-B701-75086E1E7EEB}" srcOrd="1" destOrd="0" presId="urn:microsoft.com/office/officeart/2005/8/layout/orgChart1"/>
    <dgm:cxn modelId="{A4087877-3D63-440A-9F81-B7C216E77CB3}" type="presOf" srcId="{E7788FAB-2911-4285-B47C-51478BB6A24A}" destId="{4F8ADD6E-FFD1-4761-B905-4CE884E50DC4}" srcOrd="0" destOrd="0" presId="urn:microsoft.com/office/officeart/2005/8/layout/orgChart1"/>
    <dgm:cxn modelId="{53AC4558-6338-45B3-8C90-912EB315105A}" type="presOf" srcId="{AE8A8941-8DEA-40BD-A761-6C8D02A1F23C}" destId="{454AC51A-7CAE-4C87-B22A-84CAA27C20C4}" srcOrd="0" destOrd="0" presId="urn:microsoft.com/office/officeart/2005/8/layout/orgChart1"/>
    <dgm:cxn modelId="{BD5AAB81-4937-4D03-9BE5-E28B865C2100}" type="presOf" srcId="{962AE549-4BA9-40EE-8BC0-D4CCB659A787}" destId="{A0385577-ACDD-4ECB-8872-A59044F53218}" srcOrd="0" destOrd="0" presId="urn:microsoft.com/office/officeart/2005/8/layout/orgChart1"/>
    <dgm:cxn modelId="{36FC5D55-A4B3-4ED7-9A0E-30079EF43EF9}" type="presOf" srcId="{F7CAA336-8702-4AED-9D31-B4C97CC816E6}" destId="{DFB6ADB3-EF9B-46E3-B221-617BBB4A7FF2}" srcOrd="0" destOrd="0" presId="urn:microsoft.com/office/officeart/2005/8/layout/orgChart1"/>
    <dgm:cxn modelId="{7A17447E-75C8-40D6-B335-9A2ABF3F1570}" type="presOf" srcId="{27B68624-14AD-4E65-AD68-5347501B1C47}" destId="{7481C76E-C43A-4F52-A3DC-AFB15435CADB}" srcOrd="0" destOrd="0" presId="urn:microsoft.com/office/officeart/2005/8/layout/orgChart1"/>
    <dgm:cxn modelId="{39FF94C5-F4E8-4415-BA3B-1E2D1F08CBF0}" type="presOf" srcId="{808576F3-CCFA-4F16-A8FF-C2751CB1E25D}" destId="{2E81F642-3C08-45FD-9A96-0601D1FB04D2}" srcOrd="1" destOrd="0" presId="urn:microsoft.com/office/officeart/2005/8/layout/orgChart1"/>
    <dgm:cxn modelId="{1B96DBD6-4A6B-4B41-AA3C-6107F589B63F}" type="presOf" srcId="{073F8F30-EBC7-41DC-95B2-E2DBA5854874}" destId="{AEF85236-11BE-49FA-8B6B-E45B2412040B}" srcOrd="0" destOrd="0" presId="urn:microsoft.com/office/officeart/2005/8/layout/orgChart1"/>
    <dgm:cxn modelId="{AC6E0714-066F-409C-AC53-8E3B514B7543}" type="presOf" srcId="{6387A938-646B-4B3D-9BFB-E8A30F04B04B}" destId="{7A8E794B-894D-4A54-9E86-59C4F90E91B6}" srcOrd="0" destOrd="0" presId="urn:microsoft.com/office/officeart/2005/8/layout/orgChart1"/>
    <dgm:cxn modelId="{25A489F3-6E3C-4AF4-81BE-2955D1EE7C80}" srcId="{292BAA5E-4DC1-4EA3-A54D-30D54DF1257B}" destId="{F8C5CD80-215E-4BC9-8BD1-380C84FC5DB5}" srcOrd="2" destOrd="0" parTransId="{AE8A8941-8DEA-40BD-A761-6C8D02A1F23C}" sibTransId="{B73D2651-6F12-4D41-B93D-A14DB07179A6}"/>
    <dgm:cxn modelId="{C94F89A1-BE9D-4A5A-B27A-1B9CB43F8F37}" type="presOf" srcId="{F8C5CD80-215E-4BC9-8BD1-380C84FC5DB5}" destId="{330E4FE8-2665-492B-9656-6D1388E88698}" srcOrd="0" destOrd="0" presId="urn:microsoft.com/office/officeart/2005/8/layout/orgChart1"/>
    <dgm:cxn modelId="{83937275-A98A-49CF-ACF5-25EB1CAB7A4F}" type="presOf" srcId="{4266044F-5C3E-445B-84D2-3DA689D9807A}" destId="{4FAD53D9-9797-468B-A093-3BF25C60A3E1}" srcOrd="0" destOrd="0" presId="urn:microsoft.com/office/officeart/2005/8/layout/orgChart1"/>
    <dgm:cxn modelId="{D684BDFD-6870-42F2-BAD3-3571EA9D34C6}" srcId="{EEE0181A-1407-48AA-BF2B-7BE5C0AD1D49}" destId="{B36274B7-E412-4891-8D3D-255EF9134200}" srcOrd="0" destOrd="0" parTransId="{BAEB4236-7751-441A-9D6C-340E48AE529A}" sibTransId="{2B6C46C5-5A2F-46CC-9638-45D9933E62DD}"/>
    <dgm:cxn modelId="{156B7E78-EC20-4547-927A-F04AC0429DC5}" srcId="{962AE549-4BA9-40EE-8BC0-D4CCB659A787}" destId="{03648703-702B-4705-99B8-F2CF8018A7DE}" srcOrd="2" destOrd="0" parTransId="{E7788FAB-2911-4285-B47C-51478BB6A24A}" sibTransId="{F7AAFFBD-BF08-4EF9-8974-07F1AF94E64B}"/>
    <dgm:cxn modelId="{FA6A3FC7-56C2-490B-863B-004A76D81046}" type="presOf" srcId="{292BAA5E-4DC1-4EA3-A54D-30D54DF1257B}" destId="{6C658FFE-C451-4947-807D-3EDE52C205B7}" srcOrd="0" destOrd="0" presId="urn:microsoft.com/office/officeart/2005/8/layout/orgChart1"/>
    <dgm:cxn modelId="{B198CE3C-556C-44FA-A85E-67EC30389189}" type="presOf" srcId="{03648703-702B-4705-99B8-F2CF8018A7DE}" destId="{4C1659B6-D4A4-4904-B449-6F6E69C9EFCA}" srcOrd="1" destOrd="0" presId="urn:microsoft.com/office/officeart/2005/8/layout/orgChart1"/>
    <dgm:cxn modelId="{F4045767-63E4-4A6B-BF8E-B90A3FF01A85}" type="presOf" srcId="{27B68624-14AD-4E65-AD68-5347501B1C47}" destId="{D3029622-C82A-435B-A368-55834571EE27}" srcOrd="1" destOrd="0" presId="urn:microsoft.com/office/officeart/2005/8/layout/orgChart1"/>
    <dgm:cxn modelId="{88485A37-4616-4360-B96A-B521F757159C}" type="presOf" srcId="{292BAA5E-4DC1-4EA3-A54D-30D54DF1257B}" destId="{AD187497-DB1C-4E2A-B9EE-17C5D282C7B8}" srcOrd="1" destOrd="0" presId="urn:microsoft.com/office/officeart/2005/8/layout/orgChart1"/>
    <dgm:cxn modelId="{05F792A5-ED69-485E-A24A-68CAD89DCADB}" type="presOf" srcId="{42B23990-CF1D-47AE-9E46-6268DE39856F}" destId="{296C5427-092E-4E1D-934C-84B240B7C243}" srcOrd="0" destOrd="0" presId="urn:microsoft.com/office/officeart/2005/8/layout/orgChart1"/>
    <dgm:cxn modelId="{160B64BE-A3D3-449A-94B9-D243B3263048}" type="presOf" srcId="{962AE549-4BA9-40EE-8BC0-D4CCB659A787}" destId="{7A662BC8-2A1C-4230-A9F8-E9BEC71E2DBD}" srcOrd="1" destOrd="0" presId="urn:microsoft.com/office/officeart/2005/8/layout/orgChart1"/>
    <dgm:cxn modelId="{607FF0FD-08BA-4A03-B9F2-41974C1E4CA9}" srcId="{292BAA5E-4DC1-4EA3-A54D-30D54DF1257B}" destId="{27B68624-14AD-4E65-AD68-5347501B1C47}" srcOrd="1" destOrd="0" parTransId="{4266044F-5C3E-445B-84D2-3DA689D9807A}" sibTransId="{D48647C2-A0B0-4A65-9141-365B6B825CCE}"/>
    <dgm:cxn modelId="{76966C7C-182E-471D-BE9C-10539376B316}" type="presOf" srcId="{B36274B7-E412-4891-8D3D-255EF9134200}" destId="{213C66E6-28DB-4C57-B2F2-415FCF6B4449}" srcOrd="1" destOrd="0" presId="urn:microsoft.com/office/officeart/2005/8/layout/orgChart1"/>
    <dgm:cxn modelId="{781ED876-B015-48D7-8E19-B7F94F4B478C}" srcId="{962AE549-4BA9-40EE-8BC0-D4CCB659A787}" destId="{F7CAA336-8702-4AED-9D31-B4C97CC816E6}" srcOrd="1" destOrd="0" parTransId="{AB22550B-ACEE-4822-B623-21537A61BD67}" sibTransId="{B5A98544-1F10-4EE2-88CA-3FE6F48B29CA}"/>
    <dgm:cxn modelId="{307E78FA-8780-4FF4-8810-62AD85E3083A}" type="presOf" srcId="{F62E298C-16A6-4828-B39B-588E9E68A1A6}" destId="{47CCDB41-D6F6-4D22-B014-6128687B0D01}" srcOrd="0" destOrd="0" presId="urn:microsoft.com/office/officeart/2005/8/layout/orgChart1"/>
    <dgm:cxn modelId="{BC5BB4A6-3FED-492F-A2F2-CECC274F659F}" type="presOf" srcId="{18969B0E-C16B-4E57-ACA6-FE3AF3E26E04}" destId="{15DBE33C-4AB0-4ED3-B164-8843815FDF6D}" srcOrd="0" destOrd="0" presId="urn:microsoft.com/office/officeart/2005/8/layout/orgChart1"/>
    <dgm:cxn modelId="{0EBC3026-08C2-45A2-BC8C-AEC79977433F}" type="presOf" srcId="{F3D582C6-77C2-49E5-94EA-0D8F0438C5B4}" destId="{6AF13015-BBD2-46FD-91FF-BD955E22004E}" srcOrd="0" destOrd="0" presId="urn:microsoft.com/office/officeart/2005/8/layout/orgChart1"/>
    <dgm:cxn modelId="{251D883C-630F-4BFA-9D7D-B9F736EF138C}" type="presOf" srcId="{B36274B7-E412-4891-8D3D-255EF9134200}" destId="{17D10A07-3D2F-48D6-A3CE-EC771C204BBA}" srcOrd="0" destOrd="0" presId="urn:microsoft.com/office/officeart/2005/8/layout/orgChart1"/>
    <dgm:cxn modelId="{8E699C97-E882-47BA-9A93-2DF8D076C42C}" srcId="{B36274B7-E412-4891-8D3D-255EF9134200}" destId="{292BAA5E-4DC1-4EA3-A54D-30D54DF1257B}" srcOrd="2" destOrd="0" parTransId="{4EC969D5-0348-4275-833D-37B566735860}" sibTransId="{D5920646-D6F5-4119-AD2A-8B99A0E7BDD3}"/>
    <dgm:cxn modelId="{08900CD4-842F-49BC-8E39-489318D1F57D}" srcId="{B36274B7-E412-4891-8D3D-255EF9134200}" destId="{6387A938-646B-4B3D-9BFB-E8A30F04B04B}" srcOrd="1" destOrd="0" parTransId="{073F8F30-EBC7-41DC-95B2-E2DBA5854874}" sibTransId="{18E9C9EB-B0CA-41D9-A44D-2BF35C6B16AD}"/>
    <dgm:cxn modelId="{A3062275-EAB9-4875-9CFB-06D839DC116C}" type="presOf" srcId="{4EC969D5-0348-4275-833D-37B566735860}" destId="{596E6411-15CB-43DE-A1A3-B2ECFEE4C2CD}" srcOrd="0" destOrd="0" presId="urn:microsoft.com/office/officeart/2005/8/layout/orgChart1"/>
    <dgm:cxn modelId="{F811FDE6-D820-4127-B21D-600AC6FB8185}" type="presOf" srcId="{AB22550B-ACEE-4822-B623-21537A61BD67}" destId="{743E52EB-45E9-4DCC-AF0F-DA9503D314D7}" srcOrd="0" destOrd="0" presId="urn:microsoft.com/office/officeart/2005/8/layout/orgChart1"/>
    <dgm:cxn modelId="{740C9FE0-B16C-4F35-8219-7C16343EC6E1}" type="presOf" srcId="{808576F3-CCFA-4F16-A8FF-C2751CB1E25D}" destId="{FD1CA021-6175-42D5-9208-9DBAE8CF9165}" srcOrd="0" destOrd="0" presId="urn:microsoft.com/office/officeart/2005/8/layout/orgChart1"/>
    <dgm:cxn modelId="{4C0F6297-1C37-49CA-8270-916D005A5942}" srcId="{B36274B7-E412-4891-8D3D-255EF9134200}" destId="{962AE549-4BA9-40EE-8BC0-D4CCB659A787}" srcOrd="0" destOrd="0" parTransId="{F62E298C-16A6-4828-B39B-588E9E68A1A6}" sibTransId="{9A8E25F8-A6D9-4A68-A653-ECBA8CE1711F}"/>
    <dgm:cxn modelId="{ADD1E78A-76B6-4E7E-B5E9-BC8F6F46D583}" type="presParOf" srcId="{02C0A9A0-FD9F-45CF-8D6E-C48018413805}" destId="{38BE3F81-02C6-4404-AE6C-041393AF5609}" srcOrd="0" destOrd="0" presId="urn:microsoft.com/office/officeart/2005/8/layout/orgChart1"/>
    <dgm:cxn modelId="{F93A075E-CAF8-4962-96A1-E3538FECF3F5}" type="presParOf" srcId="{38BE3F81-02C6-4404-AE6C-041393AF5609}" destId="{EDB496A2-7E5A-48B9-872F-E0D4DABB5E99}" srcOrd="0" destOrd="0" presId="urn:microsoft.com/office/officeart/2005/8/layout/orgChart1"/>
    <dgm:cxn modelId="{102150D8-BE8C-4FBA-A262-BBD84176835F}" type="presParOf" srcId="{EDB496A2-7E5A-48B9-872F-E0D4DABB5E99}" destId="{17D10A07-3D2F-48D6-A3CE-EC771C204BBA}" srcOrd="0" destOrd="0" presId="urn:microsoft.com/office/officeart/2005/8/layout/orgChart1"/>
    <dgm:cxn modelId="{2B6A116B-9729-429A-914D-6ACF160835F6}" type="presParOf" srcId="{EDB496A2-7E5A-48B9-872F-E0D4DABB5E99}" destId="{213C66E6-28DB-4C57-B2F2-415FCF6B4449}" srcOrd="1" destOrd="0" presId="urn:microsoft.com/office/officeart/2005/8/layout/orgChart1"/>
    <dgm:cxn modelId="{2DD2755C-96B4-49E3-B206-0F525D5BBC63}" type="presParOf" srcId="{38BE3F81-02C6-4404-AE6C-041393AF5609}" destId="{C5227606-CC02-4DC2-BD79-D625122CB391}" srcOrd="1" destOrd="0" presId="urn:microsoft.com/office/officeart/2005/8/layout/orgChart1"/>
    <dgm:cxn modelId="{61851811-4DDF-4FE7-A7D1-6D4544C6A916}" type="presParOf" srcId="{C5227606-CC02-4DC2-BD79-D625122CB391}" destId="{47CCDB41-D6F6-4D22-B014-6128687B0D01}" srcOrd="0" destOrd="0" presId="urn:microsoft.com/office/officeart/2005/8/layout/orgChart1"/>
    <dgm:cxn modelId="{1FCBAAA0-AB07-4E9A-B2AE-6F7E55E6317E}" type="presParOf" srcId="{C5227606-CC02-4DC2-BD79-D625122CB391}" destId="{B95C16EF-80A4-4095-8884-B237217DCB14}" srcOrd="1" destOrd="0" presId="urn:microsoft.com/office/officeart/2005/8/layout/orgChart1"/>
    <dgm:cxn modelId="{C32AA554-EBA5-42F6-A8EC-6CD7D4BB5197}" type="presParOf" srcId="{B95C16EF-80A4-4095-8884-B237217DCB14}" destId="{0C8FF017-CD96-413F-B686-29C6DA39FA65}" srcOrd="0" destOrd="0" presId="urn:microsoft.com/office/officeart/2005/8/layout/orgChart1"/>
    <dgm:cxn modelId="{354DA1A5-5AD9-47D8-8AAE-0395CE8B4CEF}" type="presParOf" srcId="{0C8FF017-CD96-413F-B686-29C6DA39FA65}" destId="{A0385577-ACDD-4ECB-8872-A59044F53218}" srcOrd="0" destOrd="0" presId="urn:microsoft.com/office/officeart/2005/8/layout/orgChart1"/>
    <dgm:cxn modelId="{30122D53-7FA7-485C-BA7E-9BE7039A26FC}" type="presParOf" srcId="{0C8FF017-CD96-413F-B686-29C6DA39FA65}" destId="{7A662BC8-2A1C-4230-A9F8-E9BEC71E2DBD}" srcOrd="1" destOrd="0" presId="urn:microsoft.com/office/officeart/2005/8/layout/orgChart1"/>
    <dgm:cxn modelId="{9325B92F-E13D-40ED-B442-FFEF0747A57F}" type="presParOf" srcId="{B95C16EF-80A4-4095-8884-B237217DCB14}" destId="{EB87FFBC-C81A-4C71-9A92-5CF5DA265DFD}" srcOrd="1" destOrd="0" presId="urn:microsoft.com/office/officeart/2005/8/layout/orgChart1"/>
    <dgm:cxn modelId="{97683865-C2EC-484C-96DF-657EB9461B83}" type="presParOf" srcId="{EB87FFBC-C81A-4C71-9A92-5CF5DA265DFD}" destId="{15DBE33C-4AB0-4ED3-B164-8843815FDF6D}" srcOrd="0" destOrd="0" presId="urn:microsoft.com/office/officeart/2005/8/layout/orgChart1"/>
    <dgm:cxn modelId="{66B4DAD1-50DA-4345-B24E-1B41FEBB6091}" type="presParOf" srcId="{EB87FFBC-C81A-4C71-9A92-5CF5DA265DFD}" destId="{B97AC244-158B-493D-84DE-9B0BC0421B91}" srcOrd="1" destOrd="0" presId="urn:microsoft.com/office/officeart/2005/8/layout/orgChart1"/>
    <dgm:cxn modelId="{1545BDC1-E526-47FE-807B-91540DAD6921}" type="presParOf" srcId="{B97AC244-158B-493D-84DE-9B0BC0421B91}" destId="{E0DF3FCF-4D2C-4793-B974-64D2B68A7A1A}" srcOrd="0" destOrd="0" presId="urn:microsoft.com/office/officeart/2005/8/layout/orgChart1"/>
    <dgm:cxn modelId="{E580804F-1A51-4022-9E4C-BE5161973C4A}" type="presParOf" srcId="{E0DF3FCF-4D2C-4793-B974-64D2B68A7A1A}" destId="{A1F9C199-C9E4-4F2B-A8A3-A41D15374329}" srcOrd="0" destOrd="0" presId="urn:microsoft.com/office/officeart/2005/8/layout/orgChart1"/>
    <dgm:cxn modelId="{E043CE13-4358-443F-99DD-E5AF268E84F4}" type="presParOf" srcId="{E0DF3FCF-4D2C-4793-B974-64D2B68A7A1A}" destId="{074D5C0A-2E08-439B-B701-75086E1E7EEB}" srcOrd="1" destOrd="0" presId="urn:microsoft.com/office/officeart/2005/8/layout/orgChart1"/>
    <dgm:cxn modelId="{EA2D8603-5CA7-4B38-AC00-9845BEAEF69B}" type="presParOf" srcId="{B97AC244-158B-493D-84DE-9B0BC0421B91}" destId="{F612E6FE-D492-43A8-9B21-74FF584385AB}" srcOrd="1" destOrd="0" presId="urn:microsoft.com/office/officeart/2005/8/layout/orgChart1"/>
    <dgm:cxn modelId="{E8F44CF8-7C9C-4E79-A5B2-1CF6DD9C61B7}" type="presParOf" srcId="{B97AC244-158B-493D-84DE-9B0BC0421B91}" destId="{B23297DF-3D71-439E-BE68-2AB351D64246}" srcOrd="2" destOrd="0" presId="urn:microsoft.com/office/officeart/2005/8/layout/orgChart1"/>
    <dgm:cxn modelId="{71E1E2E5-5BCB-4F96-9815-DA568BA6D9BD}" type="presParOf" srcId="{EB87FFBC-C81A-4C71-9A92-5CF5DA265DFD}" destId="{743E52EB-45E9-4DCC-AF0F-DA9503D314D7}" srcOrd="2" destOrd="0" presId="urn:microsoft.com/office/officeart/2005/8/layout/orgChart1"/>
    <dgm:cxn modelId="{A5DE28EF-2233-4556-B0B4-6ACC28EF370D}" type="presParOf" srcId="{EB87FFBC-C81A-4C71-9A92-5CF5DA265DFD}" destId="{D541440A-1570-4D7D-A693-183DF2293DAB}" srcOrd="3" destOrd="0" presId="urn:microsoft.com/office/officeart/2005/8/layout/orgChart1"/>
    <dgm:cxn modelId="{530CA7E4-6B6F-4582-A8BD-97C8DA9D848B}" type="presParOf" srcId="{D541440A-1570-4D7D-A693-183DF2293DAB}" destId="{4F062956-CEE5-4265-98A8-9AC514756BC9}" srcOrd="0" destOrd="0" presId="urn:microsoft.com/office/officeart/2005/8/layout/orgChart1"/>
    <dgm:cxn modelId="{3DA369E7-1BFF-405A-8A5F-91E157E84087}" type="presParOf" srcId="{4F062956-CEE5-4265-98A8-9AC514756BC9}" destId="{DFB6ADB3-EF9B-46E3-B221-617BBB4A7FF2}" srcOrd="0" destOrd="0" presId="urn:microsoft.com/office/officeart/2005/8/layout/orgChart1"/>
    <dgm:cxn modelId="{EDD5C36D-A433-446C-8059-5D7A24F4D3AC}" type="presParOf" srcId="{4F062956-CEE5-4265-98A8-9AC514756BC9}" destId="{598BB3CB-47DC-4E0B-9DBB-D5FC15B2C083}" srcOrd="1" destOrd="0" presId="urn:microsoft.com/office/officeart/2005/8/layout/orgChart1"/>
    <dgm:cxn modelId="{AC4488E0-F86A-48CB-B280-375DCA79D3CD}" type="presParOf" srcId="{D541440A-1570-4D7D-A693-183DF2293DAB}" destId="{1CB980DA-D148-4AC6-9638-01F168C807B7}" srcOrd="1" destOrd="0" presId="urn:microsoft.com/office/officeart/2005/8/layout/orgChart1"/>
    <dgm:cxn modelId="{12CCEC94-694E-4AB6-AC6A-B34C812094AA}" type="presParOf" srcId="{D541440A-1570-4D7D-A693-183DF2293DAB}" destId="{9ABEAE87-DE0F-4F54-8BE0-D0C1047CE07F}" srcOrd="2" destOrd="0" presId="urn:microsoft.com/office/officeart/2005/8/layout/orgChart1"/>
    <dgm:cxn modelId="{33640547-0C7A-41AA-B37D-6A84CFD8F49F}" type="presParOf" srcId="{EB87FFBC-C81A-4C71-9A92-5CF5DA265DFD}" destId="{4F8ADD6E-FFD1-4761-B905-4CE884E50DC4}" srcOrd="4" destOrd="0" presId="urn:microsoft.com/office/officeart/2005/8/layout/orgChart1"/>
    <dgm:cxn modelId="{FACCFC52-1B44-4C06-849D-DEC4B7EA102A}" type="presParOf" srcId="{EB87FFBC-C81A-4C71-9A92-5CF5DA265DFD}" destId="{ECFE9C3F-96D7-469A-B483-205A92FAA315}" srcOrd="5" destOrd="0" presId="urn:microsoft.com/office/officeart/2005/8/layout/orgChart1"/>
    <dgm:cxn modelId="{B5B9596A-8F85-4376-BCD6-4068DEA5B952}" type="presParOf" srcId="{ECFE9C3F-96D7-469A-B483-205A92FAA315}" destId="{0F530BBA-3672-43A2-9A02-1FBBC1F0C704}" srcOrd="0" destOrd="0" presId="urn:microsoft.com/office/officeart/2005/8/layout/orgChart1"/>
    <dgm:cxn modelId="{CEDD3C20-FE47-41A5-BF63-4A85677E2DBC}" type="presParOf" srcId="{0F530BBA-3672-43A2-9A02-1FBBC1F0C704}" destId="{E4631E70-E152-4D18-8C2E-CD9ED60734CD}" srcOrd="0" destOrd="0" presId="urn:microsoft.com/office/officeart/2005/8/layout/orgChart1"/>
    <dgm:cxn modelId="{E32EADCC-FB84-4446-9CB3-69D6DE771B52}" type="presParOf" srcId="{0F530BBA-3672-43A2-9A02-1FBBC1F0C704}" destId="{4C1659B6-D4A4-4904-B449-6F6E69C9EFCA}" srcOrd="1" destOrd="0" presId="urn:microsoft.com/office/officeart/2005/8/layout/orgChart1"/>
    <dgm:cxn modelId="{4F587FE3-E865-4A87-90AC-123EC13CE314}" type="presParOf" srcId="{ECFE9C3F-96D7-469A-B483-205A92FAA315}" destId="{B0AA2724-1DB5-446C-9A14-E4FC9F9FA7B0}" srcOrd="1" destOrd="0" presId="urn:microsoft.com/office/officeart/2005/8/layout/orgChart1"/>
    <dgm:cxn modelId="{1757DC25-71A2-4359-907D-2757963B4A07}" type="presParOf" srcId="{ECFE9C3F-96D7-469A-B483-205A92FAA315}" destId="{7F5528E0-46EA-4954-897A-4F9DACB67942}" srcOrd="2" destOrd="0" presId="urn:microsoft.com/office/officeart/2005/8/layout/orgChart1"/>
    <dgm:cxn modelId="{ECAD3313-E8B3-4B4D-8AEB-4DEEBD4D14D0}" type="presParOf" srcId="{B95C16EF-80A4-4095-8884-B237217DCB14}" destId="{19725EA3-71F4-4A69-BB35-23301CDFEFE9}" srcOrd="2" destOrd="0" presId="urn:microsoft.com/office/officeart/2005/8/layout/orgChart1"/>
    <dgm:cxn modelId="{AF0396A9-764D-431F-BD2C-CAB0A7CEEA49}" type="presParOf" srcId="{C5227606-CC02-4DC2-BD79-D625122CB391}" destId="{AEF85236-11BE-49FA-8B6B-E45B2412040B}" srcOrd="2" destOrd="0" presId="urn:microsoft.com/office/officeart/2005/8/layout/orgChart1"/>
    <dgm:cxn modelId="{7172610C-A1D2-4943-ABA7-27DD100EEA17}" type="presParOf" srcId="{C5227606-CC02-4DC2-BD79-D625122CB391}" destId="{9A75E8DB-E108-47ED-B699-DC82C34B1B09}" srcOrd="3" destOrd="0" presId="urn:microsoft.com/office/officeart/2005/8/layout/orgChart1"/>
    <dgm:cxn modelId="{766683CC-359C-49E4-BC92-779B2862B428}" type="presParOf" srcId="{9A75E8DB-E108-47ED-B699-DC82C34B1B09}" destId="{45344581-3078-48A9-95BD-FE86461FA9A4}" srcOrd="0" destOrd="0" presId="urn:microsoft.com/office/officeart/2005/8/layout/orgChart1"/>
    <dgm:cxn modelId="{CB711995-7464-487A-B47D-74B1C2DD5855}" type="presParOf" srcId="{45344581-3078-48A9-95BD-FE86461FA9A4}" destId="{7A8E794B-894D-4A54-9E86-59C4F90E91B6}" srcOrd="0" destOrd="0" presId="urn:microsoft.com/office/officeart/2005/8/layout/orgChart1"/>
    <dgm:cxn modelId="{BB229ABA-F4E5-44EA-86EC-9359826EBC5C}" type="presParOf" srcId="{45344581-3078-48A9-95BD-FE86461FA9A4}" destId="{0909AAFC-9527-41DC-BB3E-44C3BD4161CC}" srcOrd="1" destOrd="0" presId="urn:microsoft.com/office/officeart/2005/8/layout/orgChart1"/>
    <dgm:cxn modelId="{A5142FED-9E96-4377-A306-C27B657E5510}" type="presParOf" srcId="{9A75E8DB-E108-47ED-B699-DC82C34B1B09}" destId="{FA45A9A1-6105-45EF-86FB-B9B16528F28A}" srcOrd="1" destOrd="0" presId="urn:microsoft.com/office/officeart/2005/8/layout/orgChart1"/>
    <dgm:cxn modelId="{35A23C6D-2E68-4AD4-B6CC-1AA54F00B64A}" type="presParOf" srcId="{FA45A9A1-6105-45EF-86FB-B9B16528F28A}" destId="{296C5427-092E-4E1D-934C-84B240B7C243}" srcOrd="0" destOrd="0" presId="urn:microsoft.com/office/officeart/2005/8/layout/orgChart1"/>
    <dgm:cxn modelId="{50727F75-0753-49AF-B88D-B712D7FCCF83}" type="presParOf" srcId="{FA45A9A1-6105-45EF-86FB-B9B16528F28A}" destId="{6707C4D4-E828-4B47-86CB-BDDA63F3E801}" srcOrd="1" destOrd="0" presId="urn:microsoft.com/office/officeart/2005/8/layout/orgChart1"/>
    <dgm:cxn modelId="{3B819F7F-A5F9-4191-89F5-6A072C96CB5A}" type="presParOf" srcId="{6707C4D4-E828-4B47-86CB-BDDA63F3E801}" destId="{242ACD81-793F-40BB-9A88-2B8D7DFABD64}" srcOrd="0" destOrd="0" presId="urn:microsoft.com/office/officeart/2005/8/layout/orgChart1"/>
    <dgm:cxn modelId="{11030B4D-C8C9-4970-AE29-28817D962A15}" type="presParOf" srcId="{242ACD81-793F-40BB-9A88-2B8D7DFABD64}" destId="{6AF13015-BBD2-46FD-91FF-BD955E22004E}" srcOrd="0" destOrd="0" presId="urn:microsoft.com/office/officeart/2005/8/layout/orgChart1"/>
    <dgm:cxn modelId="{39F1F990-6636-438C-9636-375BE981188A}" type="presParOf" srcId="{242ACD81-793F-40BB-9A88-2B8D7DFABD64}" destId="{5B866589-9462-43DF-A71E-C0D297944249}" srcOrd="1" destOrd="0" presId="urn:microsoft.com/office/officeart/2005/8/layout/orgChart1"/>
    <dgm:cxn modelId="{19B72A58-2B3B-4F13-8580-654E4701476E}" type="presParOf" srcId="{6707C4D4-E828-4B47-86CB-BDDA63F3E801}" destId="{8AE3FD22-9F5A-4AD8-8328-E092271DD95E}" srcOrd="1" destOrd="0" presId="urn:microsoft.com/office/officeart/2005/8/layout/orgChart1"/>
    <dgm:cxn modelId="{4EEBD5D1-A42E-40E9-8401-1DF485E48BFC}" type="presParOf" srcId="{6707C4D4-E828-4B47-86CB-BDDA63F3E801}" destId="{E3DAB824-C2F7-4FEA-BCF9-5CDF87C20500}" srcOrd="2" destOrd="0" presId="urn:microsoft.com/office/officeart/2005/8/layout/orgChart1"/>
    <dgm:cxn modelId="{DA5C0060-D70D-414F-9AC7-2FA1861F638E}" type="presParOf" srcId="{9A75E8DB-E108-47ED-B699-DC82C34B1B09}" destId="{1151DD94-45DB-4839-8008-B3A74363DDBF}" srcOrd="2" destOrd="0" presId="urn:microsoft.com/office/officeart/2005/8/layout/orgChart1"/>
    <dgm:cxn modelId="{23BF2161-E157-4E64-AC9A-7289F92A4C43}" type="presParOf" srcId="{C5227606-CC02-4DC2-BD79-D625122CB391}" destId="{596E6411-15CB-43DE-A1A3-B2ECFEE4C2CD}" srcOrd="4" destOrd="0" presId="urn:microsoft.com/office/officeart/2005/8/layout/orgChart1"/>
    <dgm:cxn modelId="{26C52D64-FA17-4CB5-A297-E242FB5B2D89}" type="presParOf" srcId="{C5227606-CC02-4DC2-BD79-D625122CB391}" destId="{48F7A005-9A15-42F6-AFDC-E9EDED3B202C}" srcOrd="5" destOrd="0" presId="urn:microsoft.com/office/officeart/2005/8/layout/orgChart1"/>
    <dgm:cxn modelId="{91F134AC-FD89-479E-B6B3-DC9132D39FDB}" type="presParOf" srcId="{48F7A005-9A15-42F6-AFDC-E9EDED3B202C}" destId="{C2DFE255-EC52-4030-8F24-2266B8FF5B56}" srcOrd="0" destOrd="0" presId="urn:microsoft.com/office/officeart/2005/8/layout/orgChart1"/>
    <dgm:cxn modelId="{266B940B-5E92-44FE-BF03-3C8EA428E8CE}" type="presParOf" srcId="{C2DFE255-EC52-4030-8F24-2266B8FF5B56}" destId="{6C658FFE-C451-4947-807D-3EDE52C205B7}" srcOrd="0" destOrd="0" presId="urn:microsoft.com/office/officeart/2005/8/layout/orgChart1"/>
    <dgm:cxn modelId="{1A3183E7-CCDB-44D9-8C34-3AD2A6953904}" type="presParOf" srcId="{C2DFE255-EC52-4030-8F24-2266B8FF5B56}" destId="{AD187497-DB1C-4E2A-B9EE-17C5D282C7B8}" srcOrd="1" destOrd="0" presId="urn:microsoft.com/office/officeart/2005/8/layout/orgChart1"/>
    <dgm:cxn modelId="{395ADBAF-98CB-4883-87FE-C5ABA07207D1}" type="presParOf" srcId="{48F7A005-9A15-42F6-AFDC-E9EDED3B202C}" destId="{2372B602-6DC0-48FF-A4DC-F5894D7B58E3}" srcOrd="1" destOrd="0" presId="urn:microsoft.com/office/officeart/2005/8/layout/orgChart1"/>
    <dgm:cxn modelId="{2E1FD134-B2E7-486E-A333-6BA7CEC2DB76}" type="presParOf" srcId="{2372B602-6DC0-48FF-A4DC-F5894D7B58E3}" destId="{E0C8656C-35A1-45BC-937B-09D5F3FA9922}" srcOrd="0" destOrd="0" presId="urn:microsoft.com/office/officeart/2005/8/layout/orgChart1"/>
    <dgm:cxn modelId="{9A4241B7-3080-4D23-A852-80871E5181C5}" type="presParOf" srcId="{2372B602-6DC0-48FF-A4DC-F5894D7B58E3}" destId="{6331814E-2F95-4E9A-B2B7-B9134B9E0308}" srcOrd="1" destOrd="0" presId="urn:microsoft.com/office/officeart/2005/8/layout/orgChart1"/>
    <dgm:cxn modelId="{2DDEEDD9-B2ED-40BB-BFBD-DA6852E53E5D}" type="presParOf" srcId="{6331814E-2F95-4E9A-B2B7-B9134B9E0308}" destId="{188AB734-8CEC-4CDD-B95E-D1F81BE8B65B}" srcOrd="0" destOrd="0" presId="urn:microsoft.com/office/officeart/2005/8/layout/orgChart1"/>
    <dgm:cxn modelId="{A2EA7223-BC93-4952-ADE9-BFC43B0C4FA2}" type="presParOf" srcId="{188AB734-8CEC-4CDD-B95E-D1F81BE8B65B}" destId="{FD1CA021-6175-42D5-9208-9DBAE8CF9165}" srcOrd="0" destOrd="0" presId="urn:microsoft.com/office/officeart/2005/8/layout/orgChart1"/>
    <dgm:cxn modelId="{C5757020-FE19-4E28-A3D1-D7462374A220}" type="presParOf" srcId="{188AB734-8CEC-4CDD-B95E-D1F81BE8B65B}" destId="{2E81F642-3C08-45FD-9A96-0601D1FB04D2}" srcOrd="1" destOrd="0" presId="urn:microsoft.com/office/officeart/2005/8/layout/orgChart1"/>
    <dgm:cxn modelId="{337CD66D-E1F6-47B5-9358-9BAC09CFFD49}" type="presParOf" srcId="{6331814E-2F95-4E9A-B2B7-B9134B9E0308}" destId="{9D6809BA-A8D1-4264-9861-DDAA761A4E88}" srcOrd="1" destOrd="0" presId="urn:microsoft.com/office/officeart/2005/8/layout/orgChart1"/>
    <dgm:cxn modelId="{4CAD8BAA-F299-4641-BEF3-CB79E0F2E7E6}" type="presParOf" srcId="{6331814E-2F95-4E9A-B2B7-B9134B9E0308}" destId="{9912E332-B332-476D-AB10-D597A10B4268}" srcOrd="2" destOrd="0" presId="urn:microsoft.com/office/officeart/2005/8/layout/orgChart1"/>
    <dgm:cxn modelId="{1D3AEAD4-72F5-476B-8CB3-BD0F86250E00}" type="presParOf" srcId="{2372B602-6DC0-48FF-A4DC-F5894D7B58E3}" destId="{4FAD53D9-9797-468B-A093-3BF25C60A3E1}" srcOrd="2" destOrd="0" presId="urn:microsoft.com/office/officeart/2005/8/layout/orgChart1"/>
    <dgm:cxn modelId="{1D3381C4-F848-47BD-9DB2-FD56FB8823C0}" type="presParOf" srcId="{2372B602-6DC0-48FF-A4DC-F5894D7B58E3}" destId="{26D39E64-6A80-4388-82EC-F57E62D9D134}" srcOrd="3" destOrd="0" presId="urn:microsoft.com/office/officeart/2005/8/layout/orgChart1"/>
    <dgm:cxn modelId="{EEAE3A4C-7B52-4E8F-8094-A3E2A3A20415}" type="presParOf" srcId="{26D39E64-6A80-4388-82EC-F57E62D9D134}" destId="{333291FF-2A5F-4BC7-8025-43121D6F68DC}" srcOrd="0" destOrd="0" presId="urn:microsoft.com/office/officeart/2005/8/layout/orgChart1"/>
    <dgm:cxn modelId="{D501BC7C-175A-49EA-91B5-3CD8184F4773}" type="presParOf" srcId="{333291FF-2A5F-4BC7-8025-43121D6F68DC}" destId="{7481C76E-C43A-4F52-A3DC-AFB15435CADB}" srcOrd="0" destOrd="0" presId="urn:microsoft.com/office/officeart/2005/8/layout/orgChart1"/>
    <dgm:cxn modelId="{2852D02E-BAE6-4632-8D6D-19302F015500}" type="presParOf" srcId="{333291FF-2A5F-4BC7-8025-43121D6F68DC}" destId="{D3029622-C82A-435B-A368-55834571EE27}" srcOrd="1" destOrd="0" presId="urn:microsoft.com/office/officeart/2005/8/layout/orgChart1"/>
    <dgm:cxn modelId="{ABA1358E-C08F-4D07-9B7A-B41606AC6053}" type="presParOf" srcId="{26D39E64-6A80-4388-82EC-F57E62D9D134}" destId="{FC9C58D7-9E77-41B1-8BB1-AF29C3CA682B}" srcOrd="1" destOrd="0" presId="urn:microsoft.com/office/officeart/2005/8/layout/orgChart1"/>
    <dgm:cxn modelId="{92106A4F-C1B5-46F7-9515-4750BCC38A50}" type="presParOf" srcId="{26D39E64-6A80-4388-82EC-F57E62D9D134}" destId="{722B9A9C-FDA7-491B-86A4-DDB462D18CF8}" srcOrd="2" destOrd="0" presId="urn:microsoft.com/office/officeart/2005/8/layout/orgChart1"/>
    <dgm:cxn modelId="{48997810-1FE7-46A2-AED9-88DA869C3A35}" type="presParOf" srcId="{2372B602-6DC0-48FF-A4DC-F5894D7B58E3}" destId="{454AC51A-7CAE-4C87-B22A-84CAA27C20C4}" srcOrd="4" destOrd="0" presId="urn:microsoft.com/office/officeart/2005/8/layout/orgChart1"/>
    <dgm:cxn modelId="{E53832F9-8F75-487F-B939-A3DD648363E1}" type="presParOf" srcId="{2372B602-6DC0-48FF-A4DC-F5894D7B58E3}" destId="{0BD91B46-BE07-4681-8DC3-864E6442151B}" srcOrd="5" destOrd="0" presId="urn:microsoft.com/office/officeart/2005/8/layout/orgChart1"/>
    <dgm:cxn modelId="{10A1DD3D-0B89-4253-B60D-2B5AFC28F2BC}" type="presParOf" srcId="{0BD91B46-BE07-4681-8DC3-864E6442151B}" destId="{384D2439-F008-4675-9694-BF9FC3496791}" srcOrd="0" destOrd="0" presId="urn:microsoft.com/office/officeart/2005/8/layout/orgChart1"/>
    <dgm:cxn modelId="{B123054C-B906-465D-81C6-F7D03E017ACC}" type="presParOf" srcId="{384D2439-F008-4675-9694-BF9FC3496791}" destId="{330E4FE8-2665-492B-9656-6D1388E88698}" srcOrd="0" destOrd="0" presId="urn:microsoft.com/office/officeart/2005/8/layout/orgChart1"/>
    <dgm:cxn modelId="{1B106E80-6A9C-425F-B198-A601578661C0}" type="presParOf" srcId="{384D2439-F008-4675-9694-BF9FC3496791}" destId="{6AD4D677-1192-43DF-B87A-293168092FBB}" srcOrd="1" destOrd="0" presId="urn:microsoft.com/office/officeart/2005/8/layout/orgChart1"/>
    <dgm:cxn modelId="{056B99EA-7E1C-4A1A-AAEC-41184B283CF3}" type="presParOf" srcId="{0BD91B46-BE07-4681-8DC3-864E6442151B}" destId="{0CF69B22-596D-4926-B40B-65CFB33084A9}" srcOrd="1" destOrd="0" presId="urn:microsoft.com/office/officeart/2005/8/layout/orgChart1"/>
    <dgm:cxn modelId="{75EAC6FA-1871-4D51-AB9C-34A368DBA9B8}" type="presParOf" srcId="{0BD91B46-BE07-4681-8DC3-864E6442151B}" destId="{7C514CC2-29B1-4A1F-A31A-BA0D2BBDB213}" srcOrd="2" destOrd="0" presId="urn:microsoft.com/office/officeart/2005/8/layout/orgChart1"/>
    <dgm:cxn modelId="{422FF8DE-FF69-426F-BB22-C80FB986790A}" type="presParOf" srcId="{48F7A005-9A15-42F6-AFDC-E9EDED3B202C}" destId="{D9133E9A-AD11-44A0-B2BC-653A6C8057F6}" srcOrd="2" destOrd="0" presId="urn:microsoft.com/office/officeart/2005/8/layout/orgChart1"/>
    <dgm:cxn modelId="{CC64C71A-6016-45C3-9F65-F6A2166CB9B5}" type="presParOf" srcId="{38BE3F81-02C6-4404-AE6C-041393AF5609}" destId="{7D8571F1-FD00-4EC0-BA25-0FE4163E0A8B}" srcOrd="2" destOrd="0" presId="urn:microsoft.com/office/officeart/2005/8/layout/orgChar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6BC5BA-C00D-4706-A3F3-8EC77993678D}" type="doc">
      <dgm:prSet loTypeId="urn:microsoft.com/office/officeart/2005/8/layout/vList5" loCatId="list" qsTypeId="urn:microsoft.com/office/officeart/2005/8/quickstyle/3d3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EFE8008E-72B9-4143-A9BB-F0383957AEFA}">
      <dgm:prSet phldrT="[Текст]" custT="1"/>
      <dgm:spPr/>
      <dgm:t>
        <a:bodyPr/>
        <a:lstStyle/>
        <a:p>
          <a:r>
            <a:rPr lang="ru-RU" sz="2000" dirty="0" smtClean="0"/>
            <a:t>Что такое атмосфера?</a:t>
          </a:r>
          <a:endParaRPr lang="ru-RU" sz="2000" dirty="0"/>
        </a:p>
      </dgm:t>
    </dgm:pt>
    <dgm:pt modelId="{A6A49DB4-6ECA-479C-8673-A5F137F3F525}" type="parTrans" cxnId="{8791C923-E9CA-4CCF-B99D-ACE1CFE5FF00}">
      <dgm:prSet/>
      <dgm:spPr/>
      <dgm:t>
        <a:bodyPr/>
        <a:lstStyle/>
        <a:p>
          <a:endParaRPr lang="ru-RU"/>
        </a:p>
      </dgm:t>
    </dgm:pt>
    <dgm:pt modelId="{0F78337D-4A54-4022-B39D-DF7986EAF25D}" type="sibTrans" cxnId="{8791C923-E9CA-4CCF-B99D-ACE1CFE5FF00}">
      <dgm:prSet/>
      <dgm:spPr/>
      <dgm:t>
        <a:bodyPr/>
        <a:lstStyle/>
        <a:p>
          <a:endParaRPr lang="ru-RU"/>
        </a:p>
      </dgm:t>
    </dgm:pt>
    <dgm:pt modelId="{B73EAC21-1004-4819-AC46-305D2B361287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DC296F5C-55E2-40EC-BD2D-2D39BEB5CF76}" type="parTrans" cxnId="{ACC35E20-6FC5-4579-99E8-72C37BC3594D}">
      <dgm:prSet/>
      <dgm:spPr/>
      <dgm:t>
        <a:bodyPr/>
        <a:lstStyle/>
        <a:p>
          <a:endParaRPr lang="ru-RU"/>
        </a:p>
      </dgm:t>
    </dgm:pt>
    <dgm:pt modelId="{F5C4DBA3-1D3A-4BEF-ADE8-D44DCDD2798F}" type="sibTrans" cxnId="{ACC35E20-6FC5-4579-99E8-72C37BC3594D}">
      <dgm:prSet/>
      <dgm:spPr/>
      <dgm:t>
        <a:bodyPr/>
        <a:lstStyle/>
        <a:p>
          <a:endParaRPr lang="ru-RU"/>
        </a:p>
      </dgm:t>
    </dgm:pt>
    <dgm:pt modelId="{B5D88411-F145-41B3-AA09-051ED77984F1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4338BB0F-0EE0-4F92-ACD7-EA713868A4F7}" type="sibTrans" cxnId="{21CC721F-D402-4CDE-B3D8-FC72A630620C}">
      <dgm:prSet/>
      <dgm:spPr/>
      <dgm:t>
        <a:bodyPr/>
        <a:lstStyle/>
        <a:p>
          <a:endParaRPr lang="ru-RU"/>
        </a:p>
      </dgm:t>
    </dgm:pt>
    <dgm:pt modelId="{CE1900AB-A6ED-403C-B3DA-79D9B193D89C}" type="parTrans" cxnId="{21CC721F-D402-4CDE-B3D8-FC72A630620C}">
      <dgm:prSet/>
      <dgm:spPr/>
      <dgm:t>
        <a:bodyPr/>
        <a:lstStyle/>
        <a:p>
          <a:endParaRPr lang="ru-RU"/>
        </a:p>
      </dgm:t>
    </dgm:pt>
    <dgm:pt modelId="{8FE42130-BAE3-401D-BDEA-62338891A713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7EAD7F82-8ACC-4D82-AAE6-2C5261FC48AA}" type="sibTrans" cxnId="{319D3DD2-D490-4696-AB7E-BA8E6CC785D7}">
      <dgm:prSet/>
      <dgm:spPr/>
      <dgm:t>
        <a:bodyPr/>
        <a:lstStyle/>
        <a:p>
          <a:endParaRPr lang="ru-RU"/>
        </a:p>
      </dgm:t>
    </dgm:pt>
    <dgm:pt modelId="{8CAAAFD0-7CED-44FB-9EB1-07CFF85B08F5}" type="parTrans" cxnId="{319D3DD2-D490-4696-AB7E-BA8E6CC785D7}">
      <dgm:prSet/>
      <dgm:spPr/>
      <dgm:t>
        <a:bodyPr/>
        <a:lstStyle/>
        <a:p>
          <a:endParaRPr lang="ru-RU"/>
        </a:p>
      </dgm:t>
    </dgm:pt>
    <dgm:pt modelId="{D68C65D2-B915-4A86-B4BA-4964CE0332AC}">
      <dgm:prSet phldrT="[Текст]"/>
      <dgm:spPr/>
      <dgm:t>
        <a:bodyPr/>
        <a:lstStyle/>
        <a:p>
          <a:r>
            <a:rPr lang="ru-RU" dirty="0" smtClean="0"/>
            <a:t>1 </a:t>
          </a:r>
          <a:endParaRPr lang="ru-RU" dirty="0"/>
        </a:p>
      </dgm:t>
    </dgm:pt>
    <dgm:pt modelId="{FA1274BE-A561-4237-9095-70C390079E38}" type="sibTrans" cxnId="{F906AE83-AC4A-4AF1-875A-1902C764F140}">
      <dgm:prSet/>
      <dgm:spPr/>
      <dgm:t>
        <a:bodyPr/>
        <a:lstStyle/>
        <a:p>
          <a:endParaRPr lang="ru-RU"/>
        </a:p>
      </dgm:t>
    </dgm:pt>
    <dgm:pt modelId="{10B17F1B-F123-4AB4-BFE9-C7D1C746A822}" type="parTrans" cxnId="{F906AE83-AC4A-4AF1-875A-1902C764F140}">
      <dgm:prSet/>
      <dgm:spPr/>
      <dgm:t>
        <a:bodyPr/>
        <a:lstStyle/>
        <a:p>
          <a:endParaRPr lang="ru-RU"/>
        </a:p>
      </dgm:t>
    </dgm:pt>
    <dgm:pt modelId="{1FEE39E6-70E4-4DD7-97B4-52870CBC3FFF}">
      <dgm:prSet phldrT="[Текст]"/>
      <dgm:spPr/>
      <dgm:t>
        <a:bodyPr/>
        <a:lstStyle/>
        <a:p>
          <a:r>
            <a:rPr lang="ru-RU" dirty="0" smtClean="0"/>
            <a:t>2 </a:t>
          </a:r>
          <a:endParaRPr lang="ru-RU" dirty="0"/>
        </a:p>
      </dgm:t>
    </dgm:pt>
    <dgm:pt modelId="{0D79590B-3B9D-4F5D-9EA3-432DFADF7A68}" type="sibTrans" cxnId="{A8066A2E-690E-44F7-81E7-35A1AC4C1AFE}">
      <dgm:prSet/>
      <dgm:spPr/>
      <dgm:t>
        <a:bodyPr/>
        <a:lstStyle/>
        <a:p>
          <a:endParaRPr lang="ru-RU"/>
        </a:p>
      </dgm:t>
    </dgm:pt>
    <dgm:pt modelId="{6460D6AB-A842-467B-8A78-8274EB3F2341}" type="parTrans" cxnId="{A8066A2E-690E-44F7-81E7-35A1AC4C1AFE}">
      <dgm:prSet/>
      <dgm:spPr/>
      <dgm:t>
        <a:bodyPr/>
        <a:lstStyle/>
        <a:p>
          <a:endParaRPr lang="ru-RU"/>
        </a:p>
      </dgm:t>
    </dgm:pt>
    <dgm:pt modelId="{03FE2CEF-B5B2-4F4D-8CD8-E2A6415EE476}">
      <dgm:prSet/>
      <dgm:spPr/>
      <dgm:t>
        <a:bodyPr/>
        <a:lstStyle/>
        <a:p>
          <a:r>
            <a:rPr lang="ru-RU" dirty="0" smtClean="0"/>
            <a:t>Из каких слоев состоит атмосфера?</a:t>
          </a:r>
          <a:endParaRPr lang="ru-RU" dirty="0"/>
        </a:p>
      </dgm:t>
    </dgm:pt>
    <dgm:pt modelId="{8661483A-5B86-4F0E-B6E4-D1A944886C21}" type="parTrans" cxnId="{77735273-60DF-439C-86FB-C00BFC4EC200}">
      <dgm:prSet/>
      <dgm:spPr/>
      <dgm:t>
        <a:bodyPr/>
        <a:lstStyle/>
        <a:p>
          <a:endParaRPr lang="ru-RU"/>
        </a:p>
      </dgm:t>
    </dgm:pt>
    <dgm:pt modelId="{BE858FDA-CD0D-40B8-85F1-A64E878E54B7}" type="sibTrans" cxnId="{77735273-60DF-439C-86FB-C00BFC4EC200}">
      <dgm:prSet/>
      <dgm:spPr/>
      <dgm:t>
        <a:bodyPr/>
        <a:lstStyle/>
        <a:p>
          <a:endParaRPr lang="ru-RU"/>
        </a:p>
      </dgm:t>
    </dgm:pt>
    <dgm:pt modelId="{D94A282A-FBA5-4EA7-9732-144ABD5F180A}">
      <dgm:prSet/>
      <dgm:spPr/>
      <dgm:t>
        <a:bodyPr/>
        <a:lstStyle/>
        <a:p>
          <a:r>
            <a:rPr lang="ru-RU" dirty="0" smtClean="0"/>
            <a:t>Каково значение атмосферы для жизни на Земле?</a:t>
          </a:r>
          <a:endParaRPr lang="ru-RU" dirty="0"/>
        </a:p>
      </dgm:t>
    </dgm:pt>
    <dgm:pt modelId="{1D977BE8-625F-4030-A32B-6A0A2946B3FE}" type="parTrans" cxnId="{82079CA0-0A33-41F7-8DF4-694A00BFCD54}">
      <dgm:prSet/>
      <dgm:spPr/>
      <dgm:t>
        <a:bodyPr/>
        <a:lstStyle/>
        <a:p>
          <a:endParaRPr lang="ru-RU"/>
        </a:p>
      </dgm:t>
    </dgm:pt>
    <dgm:pt modelId="{6A08116B-B281-4015-956F-FD4B2088C708}" type="sibTrans" cxnId="{82079CA0-0A33-41F7-8DF4-694A00BFCD54}">
      <dgm:prSet/>
      <dgm:spPr/>
      <dgm:t>
        <a:bodyPr/>
        <a:lstStyle/>
        <a:p>
          <a:endParaRPr lang="ru-RU"/>
        </a:p>
      </dgm:t>
    </dgm:pt>
    <dgm:pt modelId="{26CC4DEB-924C-47CD-B897-18AA64D19C41}">
      <dgm:prSet/>
      <dgm:spPr/>
      <dgm:t>
        <a:bodyPr/>
        <a:lstStyle/>
        <a:p>
          <a:r>
            <a:rPr lang="ru-RU" dirty="0" smtClean="0"/>
            <a:t>Какие существуют способы изучения атмосферы?</a:t>
          </a:r>
          <a:endParaRPr lang="ru-RU" dirty="0"/>
        </a:p>
      </dgm:t>
    </dgm:pt>
    <dgm:pt modelId="{7E9B98DE-AA4F-454E-8CB9-4BA1053A1F85}" type="parTrans" cxnId="{8F7B30AA-E759-4B63-87F0-C47B33B04ED8}">
      <dgm:prSet/>
      <dgm:spPr/>
      <dgm:t>
        <a:bodyPr/>
        <a:lstStyle/>
        <a:p>
          <a:endParaRPr lang="ru-RU"/>
        </a:p>
      </dgm:t>
    </dgm:pt>
    <dgm:pt modelId="{F1316329-4BC2-465F-A0B7-FF7ACCBFA11E}" type="sibTrans" cxnId="{8F7B30AA-E759-4B63-87F0-C47B33B04ED8}">
      <dgm:prSet/>
      <dgm:spPr/>
      <dgm:t>
        <a:bodyPr/>
        <a:lstStyle/>
        <a:p>
          <a:endParaRPr lang="ru-RU"/>
        </a:p>
      </dgm:t>
    </dgm:pt>
    <dgm:pt modelId="{67479919-33ED-40C8-990E-75E9888BC941}">
      <dgm:prSet/>
      <dgm:spPr/>
      <dgm:t>
        <a:bodyPr/>
        <a:lstStyle/>
        <a:p>
          <a:r>
            <a:rPr lang="ru-RU" dirty="0" smtClean="0"/>
            <a:t>Каков состав воздуха?</a:t>
          </a:r>
          <a:endParaRPr lang="ru-RU" dirty="0"/>
        </a:p>
      </dgm:t>
    </dgm:pt>
    <dgm:pt modelId="{E55B8EC7-9503-4F5E-BAF9-2F2281D5FA28}" type="sibTrans" cxnId="{B9D050DF-6932-40D1-AB9F-762BF12660CC}">
      <dgm:prSet/>
      <dgm:spPr/>
      <dgm:t>
        <a:bodyPr/>
        <a:lstStyle/>
        <a:p>
          <a:endParaRPr lang="ru-RU"/>
        </a:p>
      </dgm:t>
    </dgm:pt>
    <dgm:pt modelId="{5DB01DF5-4B87-4A19-BB6A-0C4A7707BC80}" type="parTrans" cxnId="{B9D050DF-6932-40D1-AB9F-762BF12660CC}">
      <dgm:prSet/>
      <dgm:spPr/>
      <dgm:t>
        <a:bodyPr/>
        <a:lstStyle/>
        <a:p>
          <a:endParaRPr lang="ru-RU"/>
        </a:p>
      </dgm:t>
    </dgm:pt>
    <dgm:pt modelId="{8186FA8A-D649-430A-AD63-A5861F7E330E}" type="pres">
      <dgm:prSet presAssocID="{EE6BC5BA-C00D-4706-A3F3-8EC7799367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D0A378-0A19-45A9-94A4-4D7374B0AAEA}" type="pres">
      <dgm:prSet presAssocID="{D68C65D2-B915-4A86-B4BA-4964CE0332AC}" presName="linNode" presStyleCnt="0"/>
      <dgm:spPr/>
      <dgm:t>
        <a:bodyPr/>
        <a:lstStyle/>
        <a:p>
          <a:endParaRPr lang="ru-RU"/>
        </a:p>
      </dgm:t>
    </dgm:pt>
    <dgm:pt modelId="{50116278-7E28-4350-A19B-F1E136F77CA1}" type="pres">
      <dgm:prSet presAssocID="{D68C65D2-B915-4A86-B4BA-4964CE0332AC}" presName="parentText" presStyleLbl="node1" presStyleIdx="0" presStyleCnt="5" custFlipHor="1" custScaleX="26254" custLinFactNeighborX="340" custLinFactNeighborY="11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0CDE9-B6D1-4533-8BDE-691E279A74D0}" type="pres">
      <dgm:prSet presAssocID="{D68C65D2-B915-4A86-B4BA-4964CE0332AC}" presName="descendantText" presStyleLbl="alignAccFollowNode1" presStyleIdx="0" presStyleCnt="5" custLinFactNeighborX="806" custLinFactNeighborY="15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E698E-9961-4DED-A6D4-1638E031BAC3}" type="pres">
      <dgm:prSet presAssocID="{FA1274BE-A561-4237-9095-70C390079E38}" presName="sp" presStyleCnt="0"/>
      <dgm:spPr/>
      <dgm:t>
        <a:bodyPr/>
        <a:lstStyle/>
        <a:p>
          <a:endParaRPr lang="ru-RU"/>
        </a:p>
      </dgm:t>
    </dgm:pt>
    <dgm:pt modelId="{D9BE1ECA-8A9D-4E85-BF78-DCA6D106C8A8}" type="pres">
      <dgm:prSet presAssocID="{1FEE39E6-70E4-4DD7-97B4-52870CBC3FFF}" presName="linNode" presStyleCnt="0"/>
      <dgm:spPr/>
      <dgm:t>
        <a:bodyPr/>
        <a:lstStyle/>
        <a:p>
          <a:endParaRPr lang="ru-RU"/>
        </a:p>
      </dgm:t>
    </dgm:pt>
    <dgm:pt modelId="{06FD717A-37BC-47A1-8803-430CF8CB1D52}" type="pres">
      <dgm:prSet presAssocID="{1FEE39E6-70E4-4DD7-97B4-52870CBC3FFF}" presName="parentText" presStyleLbl="node1" presStyleIdx="1" presStyleCnt="5" custFlipHor="1" custScaleX="26253" custLinFactNeighborX="340" custLinFactNeighborY="55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3DB32-EA9D-44E6-8718-2C8E50088B97}" type="pres">
      <dgm:prSet presAssocID="{1FEE39E6-70E4-4DD7-97B4-52870CBC3FFF}" presName="descendantText" presStyleLbl="alignAccFollowNode1" presStyleIdx="1" presStyleCnt="5" custLinFactNeighborX="807" custLinFactNeighborY="82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92934F-58FD-48B6-968C-490A432D30AE}" type="pres">
      <dgm:prSet presAssocID="{0D79590B-3B9D-4F5D-9EA3-432DFADF7A68}" presName="sp" presStyleCnt="0"/>
      <dgm:spPr/>
      <dgm:t>
        <a:bodyPr/>
        <a:lstStyle/>
        <a:p>
          <a:endParaRPr lang="ru-RU"/>
        </a:p>
      </dgm:t>
    </dgm:pt>
    <dgm:pt modelId="{6093887D-8360-43F1-9ABC-7F83378B34F1}" type="pres">
      <dgm:prSet presAssocID="{B5D88411-F145-41B3-AA09-051ED77984F1}" presName="linNode" presStyleCnt="0"/>
      <dgm:spPr/>
      <dgm:t>
        <a:bodyPr/>
        <a:lstStyle/>
        <a:p>
          <a:endParaRPr lang="ru-RU"/>
        </a:p>
      </dgm:t>
    </dgm:pt>
    <dgm:pt modelId="{D0FE9BFD-3047-47EA-A7CC-B24D0697D58A}" type="pres">
      <dgm:prSet presAssocID="{B5D88411-F145-41B3-AA09-051ED77984F1}" presName="parentText" presStyleLbl="node1" presStyleIdx="2" presStyleCnt="5" custFlipHor="1" custScaleX="26254" custLinFactNeighborX="340" custLinFactNeighborY="1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75DDB-7956-4E19-B55F-EAC72407C5E8}" type="pres">
      <dgm:prSet presAssocID="{B5D88411-F145-41B3-AA09-051ED77984F1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BEA6FA-E49B-4792-AAA7-96D006C4D69F}" type="pres">
      <dgm:prSet presAssocID="{4338BB0F-0EE0-4F92-ACD7-EA713868A4F7}" presName="sp" presStyleCnt="0"/>
      <dgm:spPr/>
      <dgm:t>
        <a:bodyPr/>
        <a:lstStyle/>
        <a:p>
          <a:endParaRPr lang="ru-RU"/>
        </a:p>
      </dgm:t>
    </dgm:pt>
    <dgm:pt modelId="{5684AAB0-FE9A-44B2-816F-7F2C95BED232}" type="pres">
      <dgm:prSet presAssocID="{8FE42130-BAE3-401D-BDEA-62338891A713}" presName="linNode" presStyleCnt="0"/>
      <dgm:spPr/>
      <dgm:t>
        <a:bodyPr/>
        <a:lstStyle/>
        <a:p>
          <a:endParaRPr lang="ru-RU"/>
        </a:p>
      </dgm:t>
    </dgm:pt>
    <dgm:pt modelId="{6DCB0562-CFFC-4FED-94E5-721F087C138A}" type="pres">
      <dgm:prSet presAssocID="{8FE42130-BAE3-401D-BDEA-62338891A713}" presName="parentText" presStyleLbl="node1" presStyleIdx="3" presStyleCnt="5" custFlipHor="1" custScaleX="26253" custLinFactNeighborX="605" custLinFactNeighborY="-53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52EDBE-8781-40C2-9DF2-FC28294A9371}" type="pres">
      <dgm:prSet presAssocID="{8FE42130-BAE3-401D-BDEA-62338891A713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378D2-48AD-4155-8212-CE44ADC10D9E}" type="pres">
      <dgm:prSet presAssocID="{7EAD7F82-8ACC-4D82-AAE6-2C5261FC48AA}" presName="sp" presStyleCnt="0"/>
      <dgm:spPr/>
      <dgm:t>
        <a:bodyPr/>
        <a:lstStyle/>
        <a:p>
          <a:endParaRPr lang="ru-RU"/>
        </a:p>
      </dgm:t>
    </dgm:pt>
    <dgm:pt modelId="{AF0BA361-1AF5-4CB9-BA40-AC33AD542B86}" type="pres">
      <dgm:prSet presAssocID="{B73EAC21-1004-4819-AC46-305D2B361287}" presName="linNode" presStyleCnt="0"/>
      <dgm:spPr/>
      <dgm:t>
        <a:bodyPr/>
        <a:lstStyle/>
        <a:p>
          <a:endParaRPr lang="ru-RU"/>
        </a:p>
      </dgm:t>
    </dgm:pt>
    <dgm:pt modelId="{0DBC1134-0FFC-4A7F-9D23-7E78D2F42922}" type="pres">
      <dgm:prSet presAssocID="{B73EAC21-1004-4819-AC46-305D2B361287}" presName="parentText" presStyleLbl="node1" presStyleIdx="4" presStyleCnt="5" custFlipHor="1" custScaleX="26253" custLinFactNeighborX="605" custLinFactNeighborY="-107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D5976E-5728-468C-9577-D8F1C551FA4E}" type="pres">
      <dgm:prSet presAssocID="{B73EAC21-1004-4819-AC46-305D2B361287}" presName="descendantText" presStyleLbl="alignAccFollowNode1" presStyleIdx="4" presStyleCnt="5" custLinFactNeighborX="807" custLinFactNeighborY="-15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CC721F-D402-4CDE-B3D8-FC72A630620C}" srcId="{EE6BC5BA-C00D-4706-A3F3-8EC77993678D}" destId="{B5D88411-F145-41B3-AA09-051ED77984F1}" srcOrd="2" destOrd="0" parTransId="{CE1900AB-A6ED-403C-B3DA-79D9B193D89C}" sibTransId="{4338BB0F-0EE0-4F92-ACD7-EA713868A4F7}"/>
    <dgm:cxn modelId="{D2BC4D71-7483-4A1D-96E2-69261747205E}" type="presOf" srcId="{1FEE39E6-70E4-4DD7-97B4-52870CBC3FFF}" destId="{06FD717A-37BC-47A1-8803-430CF8CB1D52}" srcOrd="0" destOrd="0" presId="urn:microsoft.com/office/officeart/2005/8/layout/vList5"/>
    <dgm:cxn modelId="{319D3DD2-D490-4696-AB7E-BA8E6CC785D7}" srcId="{EE6BC5BA-C00D-4706-A3F3-8EC77993678D}" destId="{8FE42130-BAE3-401D-BDEA-62338891A713}" srcOrd="3" destOrd="0" parTransId="{8CAAAFD0-7CED-44FB-9EB1-07CFF85B08F5}" sibTransId="{7EAD7F82-8ACC-4D82-AAE6-2C5261FC48AA}"/>
    <dgm:cxn modelId="{0255333E-5EBA-4A5C-832E-243C22DAA65A}" type="presOf" srcId="{EFE8008E-72B9-4143-A9BB-F0383957AEFA}" destId="{06C0CDE9-B6D1-4533-8BDE-691E279A74D0}" srcOrd="0" destOrd="0" presId="urn:microsoft.com/office/officeart/2005/8/layout/vList5"/>
    <dgm:cxn modelId="{B857F4BA-A0F1-46E4-A7D2-02CB533C8382}" type="presOf" srcId="{03FE2CEF-B5B2-4F4D-8CD8-E2A6415EE476}" destId="{D8975DDB-7956-4E19-B55F-EAC72407C5E8}" srcOrd="0" destOrd="0" presId="urn:microsoft.com/office/officeart/2005/8/layout/vList5"/>
    <dgm:cxn modelId="{A8066A2E-690E-44F7-81E7-35A1AC4C1AFE}" srcId="{EE6BC5BA-C00D-4706-A3F3-8EC77993678D}" destId="{1FEE39E6-70E4-4DD7-97B4-52870CBC3FFF}" srcOrd="1" destOrd="0" parTransId="{6460D6AB-A842-467B-8A78-8274EB3F2341}" sibTransId="{0D79590B-3B9D-4F5D-9EA3-432DFADF7A68}"/>
    <dgm:cxn modelId="{722644B6-C85D-46CA-AE41-B20FCA48C8E5}" type="presOf" srcId="{D94A282A-FBA5-4EA7-9732-144ABD5F180A}" destId="{9952EDBE-8781-40C2-9DF2-FC28294A9371}" srcOrd="0" destOrd="0" presId="urn:microsoft.com/office/officeart/2005/8/layout/vList5"/>
    <dgm:cxn modelId="{8791C923-E9CA-4CCF-B99D-ACE1CFE5FF00}" srcId="{D68C65D2-B915-4A86-B4BA-4964CE0332AC}" destId="{EFE8008E-72B9-4143-A9BB-F0383957AEFA}" srcOrd="0" destOrd="0" parTransId="{A6A49DB4-6ECA-479C-8673-A5F137F3F525}" sibTransId="{0F78337D-4A54-4022-B39D-DF7986EAF25D}"/>
    <dgm:cxn modelId="{E01E1B84-56B8-4D7F-A2CF-3DD964DF14C6}" type="presOf" srcId="{B5D88411-F145-41B3-AA09-051ED77984F1}" destId="{D0FE9BFD-3047-47EA-A7CC-B24D0697D58A}" srcOrd="0" destOrd="0" presId="urn:microsoft.com/office/officeart/2005/8/layout/vList5"/>
    <dgm:cxn modelId="{F906AE83-AC4A-4AF1-875A-1902C764F140}" srcId="{EE6BC5BA-C00D-4706-A3F3-8EC77993678D}" destId="{D68C65D2-B915-4A86-B4BA-4964CE0332AC}" srcOrd="0" destOrd="0" parTransId="{10B17F1B-F123-4AB4-BFE9-C7D1C746A822}" sibTransId="{FA1274BE-A561-4237-9095-70C390079E38}"/>
    <dgm:cxn modelId="{ACC35E20-6FC5-4579-99E8-72C37BC3594D}" srcId="{EE6BC5BA-C00D-4706-A3F3-8EC77993678D}" destId="{B73EAC21-1004-4819-AC46-305D2B361287}" srcOrd="4" destOrd="0" parTransId="{DC296F5C-55E2-40EC-BD2D-2D39BEB5CF76}" sibTransId="{F5C4DBA3-1D3A-4BEF-ADE8-D44DCDD2798F}"/>
    <dgm:cxn modelId="{B9D050DF-6932-40D1-AB9F-762BF12660CC}" srcId="{1FEE39E6-70E4-4DD7-97B4-52870CBC3FFF}" destId="{67479919-33ED-40C8-990E-75E9888BC941}" srcOrd="0" destOrd="0" parTransId="{5DB01DF5-4B87-4A19-BB6A-0C4A7707BC80}" sibTransId="{E55B8EC7-9503-4F5E-BAF9-2F2281D5FA28}"/>
    <dgm:cxn modelId="{CB15AF65-C252-4058-A710-151A13D95030}" type="presOf" srcId="{8FE42130-BAE3-401D-BDEA-62338891A713}" destId="{6DCB0562-CFFC-4FED-94E5-721F087C138A}" srcOrd="0" destOrd="0" presId="urn:microsoft.com/office/officeart/2005/8/layout/vList5"/>
    <dgm:cxn modelId="{8F7B30AA-E759-4B63-87F0-C47B33B04ED8}" srcId="{B73EAC21-1004-4819-AC46-305D2B361287}" destId="{26CC4DEB-924C-47CD-B897-18AA64D19C41}" srcOrd="0" destOrd="0" parTransId="{7E9B98DE-AA4F-454E-8CB9-4BA1053A1F85}" sibTransId="{F1316329-4BC2-465F-A0B7-FF7ACCBFA11E}"/>
    <dgm:cxn modelId="{60837530-046A-4267-86E5-F060C92BA1CE}" type="presOf" srcId="{26CC4DEB-924C-47CD-B897-18AA64D19C41}" destId="{A9D5976E-5728-468C-9577-D8F1C551FA4E}" srcOrd="0" destOrd="0" presId="urn:microsoft.com/office/officeart/2005/8/layout/vList5"/>
    <dgm:cxn modelId="{77735273-60DF-439C-86FB-C00BFC4EC200}" srcId="{B5D88411-F145-41B3-AA09-051ED77984F1}" destId="{03FE2CEF-B5B2-4F4D-8CD8-E2A6415EE476}" srcOrd="0" destOrd="0" parTransId="{8661483A-5B86-4F0E-B6E4-D1A944886C21}" sibTransId="{BE858FDA-CD0D-40B8-85F1-A64E878E54B7}"/>
    <dgm:cxn modelId="{B207B1A6-638C-4DFA-B688-0AE0734EB72C}" type="presOf" srcId="{B73EAC21-1004-4819-AC46-305D2B361287}" destId="{0DBC1134-0FFC-4A7F-9D23-7E78D2F42922}" srcOrd="0" destOrd="0" presId="urn:microsoft.com/office/officeart/2005/8/layout/vList5"/>
    <dgm:cxn modelId="{9D17BB49-ABB9-472C-9D1F-845BA13ACABB}" type="presOf" srcId="{67479919-33ED-40C8-990E-75E9888BC941}" destId="{2BE3DB32-EA9D-44E6-8718-2C8E50088B97}" srcOrd="0" destOrd="0" presId="urn:microsoft.com/office/officeart/2005/8/layout/vList5"/>
    <dgm:cxn modelId="{82079CA0-0A33-41F7-8DF4-694A00BFCD54}" srcId="{8FE42130-BAE3-401D-BDEA-62338891A713}" destId="{D94A282A-FBA5-4EA7-9732-144ABD5F180A}" srcOrd="0" destOrd="0" parTransId="{1D977BE8-625F-4030-A32B-6A0A2946B3FE}" sibTransId="{6A08116B-B281-4015-956F-FD4B2088C708}"/>
    <dgm:cxn modelId="{2EA307C1-856C-464E-9307-D72211B4EB33}" type="presOf" srcId="{D68C65D2-B915-4A86-B4BA-4964CE0332AC}" destId="{50116278-7E28-4350-A19B-F1E136F77CA1}" srcOrd="0" destOrd="0" presId="urn:microsoft.com/office/officeart/2005/8/layout/vList5"/>
    <dgm:cxn modelId="{58C10BFF-07C1-4CBF-8F50-28228A4E6E2D}" type="presOf" srcId="{EE6BC5BA-C00D-4706-A3F3-8EC77993678D}" destId="{8186FA8A-D649-430A-AD63-A5861F7E330E}" srcOrd="0" destOrd="0" presId="urn:microsoft.com/office/officeart/2005/8/layout/vList5"/>
    <dgm:cxn modelId="{BF8A709E-011D-42B6-942E-6A7E3FB47C57}" type="presParOf" srcId="{8186FA8A-D649-430A-AD63-A5861F7E330E}" destId="{33D0A378-0A19-45A9-94A4-4D7374B0AAEA}" srcOrd="0" destOrd="0" presId="urn:microsoft.com/office/officeart/2005/8/layout/vList5"/>
    <dgm:cxn modelId="{838EEB08-3731-4A2C-BF1C-7EAA68649F87}" type="presParOf" srcId="{33D0A378-0A19-45A9-94A4-4D7374B0AAEA}" destId="{50116278-7E28-4350-A19B-F1E136F77CA1}" srcOrd="0" destOrd="0" presId="urn:microsoft.com/office/officeart/2005/8/layout/vList5"/>
    <dgm:cxn modelId="{EA8C7412-D70D-4551-9D1D-340546285559}" type="presParOf" srcId="{33D0A378-0A19-45A9-94A4-4D7374B0AAEA}" destId="{06C0CDE9-B6D1-4533-8BDE-691E279A74D0}" srcOrd="1" destOrd="0" presId="urn:microsoft.com/office/officeart/2005/8/layout/vList5"/>
    <dgm:cxn modelId="{F91B88C0-4BB1-4FAB-A365-A200273F049B}" type="presParOf" srcId="{8186FA8A-D649-430A-AD63-A5861F7E330E}" destId="{39CE698E-9961-4DED-A6D4-1638E031BAC3}" srcOrd="1" destOrd="0" presId="urn:microsoft.com/office/officeart/2005/8/layout/vList5"/>
    <dgm:cxn modelId="{F709FE95-BC06-41DB-A401-B54D34F19EF7}" type="presParOf" srcId="{8186FA8A-D649-430A-AD63-A5861F7E330E}" destId="{D9BE1ECA-8A9D-4E85-BF78-DCA6D106C8A8}" srcOrd="2" destOrd="0" presId="urn:microsoft.com/office/officeart/2005/8/layout/vList5"/>
    <dgm:cxn modelId="{763E8EC8-71B2-481D-AA12-2123E02CF2D6}" type="presParOf" srcId="{D9BE1ECA-8A9D-4E85-BF78-DCA6D106C8A8}" destId="{06FD717A-37BC-47A1-8803-430CF8CB1D52}" srcOrd="0" destOrd="0" presId="urn:microsoft.com/office/officeart/2005/8/layout/vList5"/>
    <dgm:cxn modelId="{B3B5741E-780F-416D-9B6C-17CAB9A1937E}" type="presParOf" srcId="{D9BE1ECA-8A9D-4E85-BF78-DCA6D106C8A8}" destId="{2BE3DB32-EA9D-44E6-8718-2C8E50088B97}" srcOrd="1" destOrd="0" presId="urn:microsoft.com/office/officeart/2005/8/layout/vList5"/>
    <dgm:cxn modelId="{2D3DF005-7934-4519-B382-CE03A641DF54}" type="presParOf" srcId="{8186FA8A-D649-430A-AD63-A5861F7E330E}" destId="{6A92934F-58FD-48B6-968C-490A432D30AE}" srcOrd="3" destOrd="0" presId="urn:microsoft.com/office/officeart/2005/8/layout/vList5"/>
    <dgm:cxn modelId="{A8DF8867-C38D-44B0-AF42-5A6FB50F2C61}" type="presParOf" srcId="{8186FA8A-D649-430A-AD63-A5861F7E330E}" destId="{6093887D-8360-43F1-9ABC-7F83378B34F1}" srcOrd="4" destOrd="0" presId="urn:microsoft.com/office/officeart/2005/8/layout/vList5"/>
    <dgm:cxn modelId="{0A457B7B-41F7-45C2-860F-FBCFDE3D87FA}" type="presParOf" srcId="{6093887D-8360-43F1-9ABC-7F83378B34F1}" destId="{D0FE9BFD-3047-47EA-A7CC-B24D0697D58A}" srcOrd="0" destOrd="0" presId="urn:microsoft.com/office/officeart/2005/8/layout/vList5"/>
    <dgm:cxn modelId="{74A0773B-71E7-40D8-9E0B-A48BC48F3490}" type="presParOf" srcId="{6093887D-8360-43F1-9ABC-7F83378B34F1}" destId="{D8975DDB-7956-4E19-B55F-EAC72407C5E8}" srcOrd="1" destOrd="0" presId="urn:microsoft.com/office/officeart/2005/8/layout/vList5"/>
    <dgm:cxn modelId="{A9206F31-37A9-4853-A41C-AFBABA2E446A}" type="presParOf" srcId="{8186FA8A-D649-430A-AD63-A5861F7E330E}" destId="{48BEA6FA-E49B-4792-AAA7-96D006C4D69F}" srcOrd="5" destOrd="0" presId="urn:microsoft.com/office/officeart/2005/8/layout/vList5"/>
    <dgm:cxn modelId="{AEAB9C33-15D2-4651-9498-39666841C2C7}" type="presParOf" srcId="{8186FA8A-D649-430A-AD63-A5861F7E330E}" destId="{5684AAB0-FE9A-44B2-816F-7F2C95BED232}" srcOrd="6" destOrd="0" presId="urn:microsoft.com/office/officeart/2005/8/layout/vList5"/>
    <dgm:cxn modelId="{4811107D-5100-4BC1-A078-4623599E3B94}" type="presParOf" srcId="{5684AAB0-FE9A-44B2-816F-7F2C95BED232}" destId="{6DCB0562-CFFC-4FED-94E5-721F087C138A}" srcOrd="0" destOrd="0" presId="urn:microsoft.com/office/officeart/2005/8/layout/vList5"/>
    <dgm:cxn modelId="{AACEEAD7-0C96-4EBD-A384-60B464685850}" type="presParOf" srcId="{5684AAB0-FE9A-44B2-816F-7F2C95BED232}" destId="{9952EDBE-8781-40C2-9DF2-FC28294A9371}" srcOrd="1" destOrd="0" presId="urn:microsoft.com/office/officeart/2005/8/layout/vList5"/>
    <dgm:cxn modelId="{697338DD-6AC4-4C0F-BECC-7F3F7296CFBE}" type="presParOf" srcId="{8186FA8A-D649-430A-AD63-A5861F7E330E}" destId="{753378D2-48AD-4155-8212-CE44ADC10D9E}" srcOrd="7" destOrd="0" presId="urn:microsoft.com/office/officeart/2005/8/layout/vList5"/>
    <dgm:cxn modelId="{A16D96F1-B25B-4BE7-B2C3-9D800BF92D30}" type="presParOf" srcId="{8186FA8A-D649-430A-AD63-A5861F7E330E}" destId="{AF0BA361-1AF5-4CB9-BA40-AC33AD542B86}" srcOrd="8" destOrd="0" presId="urn:microsoft.com/office/officeart/2005/8/layout/vList5"/>
    <dgm:cxn modelId="{3ED9B5A8-954D-497B-B231-AADAFA0338D3}" type="presParOf" srcId="{AF0BA361-1AF5-4CB9-BA40-AC33AD542B86}" destId="{0DBC1134-0FFC-4A7F-9D23-7E78D2F42922}" srcOrd="0" destOrd="0" presId="urn:microsoft.com/office/officeart/2005/8/layout/vList5"/>
    <dgm:cxn modelId="{7E94B8BE-00B4-4C20-9E59-449139C949C8}" type="presParOf" srcId="{AF0BA361-1AF5-4CB9-BA40-AC33AD542B86}" destId="{A9D5976E-5728-468C-9577-D8F1C551FA4E}" srcOrd="1" destOrd="0" presId="urn:microsoft.com/office/officeart/2005/8/layout/vList5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0.91072</cdr:x>
      <cdr:y>0.43077</cdr:y>
    </cdr:from>
    <cdr:to>
      <cdr:x>1</cdr:x>
      <cdr:y>0.57578</cdr:y>
    </cdr:to>
    <cdr:sp macro="" textlink="">
      <cdr:nvSpPr>
        <cdr:cNvPr id="2" name="Плюс 1"/>
        <cdr:cNvSpPr/>
      </cdr:nvSpPr>
      <cdr:spPr>
        <a:xfrm xmlns:a="http://schemas.openxmlformats.org/drawingml/2006/main">
          <a:off x="6072230" y="2000264"/>
          <a:ext cx="595306" cy="673364"/>
        </a:xfrm>
        <a:prstGeom xmlns:a="http://schemas.openxmlformats.org/drawingml/2006/main" prst="mathPlus">
          <a:avLst>
            <a:gd name="adj1" fmla="val 13464"/>
          </a:avLst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0.79802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clrChange>
            <a:clrFrom>
              <a:srgbClr val="FFFFFF"/>
            </a:clrFrom>
            <a:clrTo>
              <a:srgbClr val="FFFFFF">
                <a:alpha val="0"/>
              </a:srgbClr>
            </a:clrTo>
          </a:clrChange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7619048" cy="4047619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435A0-4A67-4C5B-83CD-104B63EF8927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3A922-BF65-41CF-93FB-A062A01FF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A0FF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DE226-EC65-48F0-AC3A-2769D482FB58}" type="datetimeFigureOut">
              <a:rPr lang="ru-RU" smtClean="0"/>
              <a:pPr/>
              <a:t>23.09.2011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343A0-CDF9-469C-A049-6E12A7C86D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diagramLayout" Target="../diagrams/layout1.xml"/><Relationship Id="rId7" Type="http://schemas.openxmlformats.org/officeDocument/2006/relationships/slide" Target="slide4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slide" Target="slide7.xml"/><Relationship Id="rId5" Type="http://schemas.openxmlformats.org/officeDocument/2006/relationships/diagramColors" Target="../diagrams/colors1.xml"/><Relationship Id="rId10" Type="http://schemas.openxmlformats.org/officeDocument/2006/relationships/slide" Target="slide10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bms.24open.ru/images/62bc3bbd01264f54e8a6febbebbba3a9" TargetMode="External"/><Relationship Id="rId13" Type="http://schemas.openxmlformats.org/officeDocument/2006/relationships/hyperlink" Target="http://www.osp.ru/data/477/767/1238/desant_300.jpg" TargetMode="External"/><Relationship Id="rId3" Type="http://schemas.openxmlformats.org/officeDocument/2006/relationships/hyperlink" Target="http://meteoweb.ru/img/phenom/phen058-1.jpg" TargetMode="External"/><Relationship Id="rId7" Type="http://schemas.openxmlformats.org/officeDocument/2006/relationships/hyperlink" Target="http://animashky.ru/flist/obist/11/7.gif" TargetMode="External"/><Relationship Id="rId12" Type="http://schemas.openxmlformats.org/officeDocument/2006/relationships/hyperlink" Target="http://www.torange.biz/photo/3/12/1256640628_74.jpg" TargetMode="External"/><Relationship Id="rId2" Type="http://schemas.openxmlformats.org/officeDocument/2006/relationships/hyperlink" Target="http://www.europarl.europa.eu/eplive/expert/photo/20051125PHT02897/pict_20051125PHT02897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denis091994.narod.ru/photo04.gif" TargetMode="External"/><Relationship Id="rId11" Type="http://schemas.openxmlformats.org/officeDocument/2006/relationships/hyperlink" Target="http://z4.foto.rambler.ru/public/88marta/5/6/1-web.jpg" TargetMode="External"/><Relationship Id="rId5" Type="http://schemas.openxmlformats.org/officeDocument/2006/relationships/hyperlink" Target="http://img1.liveinternet.ru/images/attach/c/0/40/599/40599023_zakat_4.jpg" TargetMode="External"/><Relationship Id="rId15" Type="http://schemas.openxmlformats.org/officeDocument/2006/relationships/hyperlink" Target="http://www.laspace.ru/images/zapuskmetopa5.jpg-" TargetMode="External"/><Relationship Id="rId10" Type="http://schemas.openxmlformats.org/officeDocument/2006/relationships/hyperlink" Target="http://www.osp.ru/data/848/832/1235/018_1.gif" TargetMode="External"/><Relationship Id="rId4" Type="http://schemas.openxmlformats.org/officeDocument/2006/relationships/hyperlink" Target="http://edu.of.ru/attach.asp?a_no=29812" TargetMode="External"/><Relationship Id="rId9" Type="http://schemas.openxmlformats.org/officeDocument/2006/relationships/hyperlink" Target="http://img-fotki.yandex.ru/get/22/vibpxhgglzd.b9a/0_30b46_472b91a4_XL" TargetMode="External"/><Relationship Id="rId14" Type="http://schemas.openxmlformats.org/officeDocument/2006/relationships/hyperlink" Target="http://worldtravelersunited.files.wordpress.com/2009/05/rocket_launch1.jpg?w=300&amp;h=40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" Target="slide5.xml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4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9.jpeg"/><Relationship Id="rId12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11" Type="http://schemas.openxmlformats.org/officeDocument/2006/relationships/image" Target="../media/image23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22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28596" y="285728"/>
          <a:ext cx="8501122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1571604" y="285728"/>
            <a:ext cx="6143668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6" action="ppaction://hlinksldjump"/>
          </p:cNvPr>
          <p:cNvSpPr/>
          <p:nvPr/>
        </p:nvSpPr>
        <p:spPr>
          <a:xfrm>
            <a:off x="6715140" y="2357430"/>
            <a:ext cx="3286148" cy="78581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6" action="ppaction://hlinksldjump"/>
          </p:cNvPr>
          <p:cNvSpPr/>
          <p:nvPr/>
        </p:nvSpPr>
        <p:spPr>
          <a:xfrm>
            <a:off x="1571604" y="1428736"/>
            <a:ext cx="6143668" cy="928694"/>
          </a:xfrm>
          <a:prstGeom prst="rect">
            <a:avLst/>
          </a:prstGeom>
          <a:solidFill>
            <a:schemeClr val="accent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1643042" y="2643182"/>
            <a:ext cx="6072230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1643042" y="3857628"/>
            <a:ext cx="6072230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1643042" y="5000636"/>
            <a:ext cx="6072230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страиваемая 14">
            <a:hlinkClick r:id="" action="ppaction://hlinkshowjump?jump=endshow" highlightClick="1"/>
          </p:cNvPr>
          <p:cNvSpPr/>
          <p:nvPr/>
        </p:nvSpPr>
        <p:spPr>
          <a:xfrm>
            <a:off x="285720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16" name="Прямоугольник с двумя вырезанными соседними углами 15"/>
          <p:cNvSpPr/>
          <p:nvPr/>
        </p:nvSpPr>
        <p:spPr>
          <a:xfrm>
            <a:off x="357158" y="214290"/>
            <a:ext cx="914400" cy="5786478"/>
          </a:xfrm>
          <a:prstGeom prst="snip2SameRect">
            <a:avLst/>
          </a:prstGeom>
          <a:ln>
            <a:solidFill>
              <a:schemeClr val="accent2">
                <a:lumMod val="20000"/>
                <a:lumOff val="8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 smtClean="0"/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А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Т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М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О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С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Ф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Е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Р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25000"/>
                  </a:schemeClr>
                </a:solidFill>
              </a:rPr>
              <a:t>А</a:t>
            </a:r>
          </a:p>
          <a:p>
            <a:pPr algn="ctr"/>
            <a:endParaRPr lang="ru-RU" sz="4000" b="1" dirty="0"/>
          </a:p>
        </p:txBody>
      </p:sp>
      <p:sp>
        <p:nvSpPr>
          <p:cNvPr id="17" name="Прямоугольник с двумя вырезанными соседними углами 16">
            <a:hlinkClick r:id="rId10" action="ppaction://hlinksldjump"/>
          </p:cNvPr>
          <p:cNvSpPr/>
          <p:nvPr/>
        </p:nvSpPr>
        <p:spPr>
          <a:xfrm>
            <a:off x="7929586" y="1571612"/>
            <a:ext cx="914400" cy="914400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 / З</a:t>
            </a:r>
            <a:endParaRPr lang="ru-RU" sz="2000" b="1" dirty="0"/>
          </a:p>
        </p:txBody>
      </p:sp>
      <p:sp>
        <p:nvSpPr>
          <p:cNvPr id="18" name="Прямоугольник с двумя вырезанными соседними углами 17">
            <a:hlinkClick r:id="rId11" action="ppaction://hlinksldjump"/>
          </p:cNvPr>
          <p:cNvSpPr/>
          <p:nvPr/>
        </p:nvSpPr>
        <p:spPr>
          <a:xfrm>
            <a:off x="7929586" y="2643182"/>
            <a:ext cx="914400" cy="2928958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</a:t>
            </a:r>
          </a:p>
          <a:p>
            <a:pPr algn="ctr"/>
            <a:r>
              <a:rPr lang="ru-RU" sz="2000" b="1" dirty="0" smtClean="0"/>
              <a:t>Р</a:t>
            </a:r>
          </a:p>
          <a:p>
            <a:pPr algn="ctr"/>
            <a:r>
              <a:rPr lang="ru-RU" sz="2000" b="1" dirty="0" smtClean="0"/>
              <a:t>О</a:t>
            </a:r>
          </a:p>
          <a:p>
            <a:pPr algn="ctr"/>
            <a:r>
              <a:rPr lang="ru-RU" sz="2000" b="1" dirty="0" smtClean="0"/>
              <a:t>В</a:t>
            </a:r>
          </a:p>
          <a:p>
            <a:pPr algn="ctr"/>
            <a:r>
              <a:rPr lang="ru-RU" sz="2000" b="1" dirty="0" smtClean="0"/>
              <a:t>Е</a:t>
            </a:r>
          </a:p>
          <a:p>
            <a:pPr algn="ctr"/>
            <a:r>
              <a:rPr lang="ru-RU" sz="2000" b="1" dirty="0" smtClean="0"/>
              <a:t>Р</a:t>
            </a:r>
          </a:p>
          <a:p>
            <a:pPr algn="ctr"/>
            <a:r>
              <a:rPr lang="ru-RU" sz="2000" b="1" dirty="0" smtClean="0"/>
              <a:t>К</a:t>
            </a:r>
          </a:p>
          <a:p>
            <a:pPr algn="ctr"/>
            <a:r>
              <a:rPr lang="ru-RU" sz="2000" b="1" dirty="0" smtClean="0"/>
              <a:t>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лако 10"/>
          <p:cNvSpPr/>
          <p:nvPr/>
        </p:nvSpPr>
        <p:spPr>
          <a:xfrm>
            <a:off x="1500166" y="1000108"/>
            <a:ext cx="6357982" cy="157163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Домашнее задание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85918" y="2928934"/>
            <a:ext cx="5643602" cy="2643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§ 23 стр. 89 ? у</a:t>
            </a:r>
            <a:endParaRPr lang="ru-RU" sz="4800" b="1" dirty="0"/>
          </a:p>
        </p:txBody>
      </p:sp>
      <p:sp>
        <p:nvSpPr>
          <p:cNvPr id="13" name="Управляющая кнопка: настраиваемая 12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14" name="Управляющая кнопка: настраиваемая 13">
            <a:hlinkClick r:id="" action="ppaction://hlinkshowjump?jump=firstslide" highlightClick="1"/>
          </p:cNvPr>
          <p:cNvSpPr/>
          <p:nvPr/>
        </p:nvSpPr>
        <p:spPr>
          <a:xfrm>
            <a:off x="7786678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357322" cy="357190"/>
          </a:xfrm>
          <a:prstGeom prst="actionButtonBlank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857232"/>
            <a:ext cx="892971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http://www.europarl.europa.eu/eplive/expert/photo/20051125PHT02897/pict_20051125PHT02897.jpg</a:t>
            </a:r>
            <a:r>
              <a:rPr lang="ru-RU" dirty="0" smtClean="0"/>
              <a:t> - атмосфера</a:t>
            </a:r>
          </a:p>
          <a:p>
            <a:r>
              <a:rPr lang="en-US" dirty="0" smtClean="0">
                <a:hlinkClick r:id="rId3"/>
              </a:rPr>
              <a:t>http://meteoweb.ru/img/phenom/phen058-1.jpg</a:t>
            </a:r>
            <a:r>
              <a:rPr lang="ru-RU" dirty="0" smtClean="0"/>
              <a:t> - схема строения атмосферы</a:t>
            </a:r>
          </a:p>
          <a:p>
            <a:r>
              <a:rPr lang="en-US" dirty="0" smtClean="0">
                <a:hlinkClick r:id="rId4"/>
              </a:rPr>
              <a:t>http://edu.of.ru/attach.asp?a_no=29812</a:t>
            </a:r>
            <a:r>
              <a:rPr lang="ru-RU" dirty="0" smtClean="0"/>
              <a:t> – комета</a:t>
            </a:r>
          </a:p>
          <a:p>
            <a:r>
              <a:rPr lang="en-US" dirty="0" smtClean="0">
                <a:hlinkClick r:id="rId5"/>
              </a:rPr>
              <a:t>http://img1.liveinternet.ru/images/attach/c/0/40/599/40599023_zakat_4.jpg</a:t>
            </a:r>
            <a:r>
              <a:rPr lang="ru-RU" dirty="0" smtClean="0"/>
              <a:t> - облака</a:t>
            </a:r>
          </a:p>
          <a:p>
            <a:r>
              <a:rPr lang="en-US" dirty="0" smtClean="0">
                <a:hlinkClick r:id="rId6"/>
              </a:rPr>
              <a:t>http://denis091994.narod.ru/photo04.gif</a:t>
            </a:r>
            <a:r>
              <a:rPr lang="ru-RU" dirty="0" smtClean="0"/>
              <a:t> - прохождение солнечных лучей</a:t>
            </a:r>
          </a:p>
          <a:p>
            <a:r>
              <a:rPr lang="en-US" dirty="0" smtClean="0">
                <a:hlinkClick r:id="rId7"/>
              </a:rPr>
              <a:t>http://animashky.ru/flist/obist/11/7.gif</a:t>
            </a:r>
            <a:r>
              <a:rPr lang="ru-RU" dirty="0" smtClean="0"/>
              <a:t> - анимация Планета</a:t>
            </a:r>
          </a:p>
          <a:p>
            <a:r>
              <a:rPr lang="en-US" dirty="0" smtClean="0">
                <a:hlinkClick r:id="rId8"/>
              </a:rPr>
              <a:t>http://bms.24open.ru/images/62bc3bbd01264f54e8a6febbebbba3a9</a:t>
            </a:r>
            <a:r>
              <a:rPr lang="ru-RU" dirty="0" smtClean="0"/>
              <a:t> - облака</a:t>
            </a:r>
          </a:p>
          <a:p>
            <a:r>
              <a:rPr lang="en-US" dirty="0" smtClean="0">
                <a:hlinkClick r:id="rId9"/>
              </a:rPr>
              <a:t>http://img-fotki.yandex.ru/get/22/vibpxhgglzd.b9a/0_30b46_472b91a4_XL</a:t>
            </a:r>
            <a:r>
              <a:rPr lang="ru-RU" dirty="0" smtClean="0"/>
              <a:t> - атмосфера</a:t>
            </a:r>
          </a:p>
          <a:p>
            <a:r>
              <a:rPr lang="en-US" dirty="0" smtClean="0">
                <a:hlinkClick r:id="rId10"/>
              </a:rPr>
              <a:t>http://www.osp.ru/data/848/832/1235/018_1.gif</a:t>
            </a:r>
            <a:r>
              <a:rPr lang="ru-RU" dirty="0" smtClean="0"/>
              <a:t> - рисунок</a:t>
            </a:r>
          </a:p>
          <a:p>
            <a:r>
              <a:rPr lang="en-US" dirty="0" smtClean="0">
                <a:hlinkClick r:id="rId11"/>
              </a:rPr>
              <a:t>http://z4.foto.rambler.ru/public/88marta/5/6/1-web.jpg</a:t>
            </a:r>
            <a:r>
              <a:rPr lang="ru-RU" dirty="0" smtClean="0"/>
              <a:t> - вдох</a:t>
            </a:r>
          </a:p>
          <a:p>
            <a:r>
              <a:rPr lang="en-US" dirty="0" smtClean="0">
                <a:hlinkClick r:id="rId12"/>
              </a:rPr>
              <a:t>http://www.torange.biz/photo/3/12/1256640628_74.jpg</a:t>
            </a:r>
            <a:r>
              <a:rPr lang="ru-RU" dirty="0" smtClean="0"/>
              <a:t> - метеостанция</a:t>
            </a:r>
          </a:p>
          <a:p>
            <a:r>
              <a:rPr lang="en-US" dirty="0" smtClean="0">
                <a:hlinkClick r:id="rId13"/>
              </a:rPr>
              <a:t>http://www.osp.ru/data/477/767/1238/desant_300.jpg</a:t>
            </a:r>
            <a:r>
              <a:rPr lang="ru-RU" dirty="0" smtClean="0"/>
              <a:t> - радиозонд</a:t>
            </a:r>
          </a:p>
          <a:p>
            <a:r>
              <a:rPr lang="en-US" dirty="0" smtClean="0">
                <a:hlinkClick r:id="rId14"/>
              </a:rPr>
              <a:t>http://worldtravelersunited.files.wordpress.com/2009/05/rocket_launch1.jpg?w=300&amp;h=400</a:t>
            </a:r>
            <a:endParaRPr lang="ru-RU" dirty="0" smtClean="0"/>
          </a:p>
          <a:p>
            <a:r>
              <a:rPr lang="ru-RU" dirty="0" smtClean="0"/>
              <a:t> запуск </a:t>
            </a:r>
            <a:r>
              <a:rPr lang="ru-RU" dirty="0" err="1" smtClean="0"/>
              <a:t>метеоракеты</a:t>
            </a:r>
            <a:endParaRPr lang="ru-RU" dirty="0" smtClean="0"/>
          </a:p>
          <a:p>
            <a:r>
              <a:rPr lang="en-US" dirty="0" smtClean="0">
                <a:hlinkClick r:id="rId15"/>
              </a:rPr>
              <a:t>http://www.laspace.ru/images/zapuskmetopa5.jpg</a:t>
            </a:r>
            <a:r>
              <a:rPr lang="ru-RU" dirty="0" smtClean="0">
                <a:hlinkClick r:id="rId15"/>
              </a:rPr>
              <a:t>-</a:t>
            </a:r>
            <a:r>
              <a:rPr lang="ru-RU" dirty="0" smtClean="0"/>
              <a:t> метеоспутник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357166"/>
            <a:ext cx="2928958" cy="796908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Атмосфера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endshow" highlightClick="1"/>
          </p:cNvPr>
          <p:cNvSpPr/>
          <p:nvPr/>
        </p:nvSpPr>
        <p:spPr>
          <a:xfrm>
            <a:off x="214282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16" name="Управляющая кнопка: настраиваемая 15">
            <a:hlinkClick r:id="" action="ppaction://hlinkshowjump?jump=firstslide" highlightClick="1"/>
          </p:cNvPr>
          <p:cNvSpPr/>
          <p:nvPr/>
        </p:nvSpPr>
        <p:spPr>
          <a:xfrm>
            <a:off x="7572396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4876" y="571480"/>
            <a:ext cx="3857652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/>
              <a:t>воздушная оболочка Земли</a:t>
            </a:r>
            <a:endParaRPr lang="ru-RU" sz="2400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1714480" y="1428736"/>
            <a:ext cx="6072230" cy="5214974"/>
            <a:chOff x="1571604" y="1357298"/>
            <a:chExt cx="6072230" cy="5214974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1643042" y="2357430"/>
              <a:ext cx="6000792" cy="4196844"/>
              <a:chOff x="2930324" y="1741990"/>
              <a:chExt cx="5202821" cy="4768348"/>
            </a:xfrm>
            <a:effectLst>
              <a:glow rad="101600">
                <a:srgbClr val="00B0F0">
                  <a:alpha val="60000"/>
                </a:srgbClr>
              </a:glow>
            </a:effectLst>
          </p:grpSpPr>
          <p:pic>
            <p:nvPicPr>
              <p:cNvPr id="10" name="Рисунок 9" descr="018_1.gif"/>
              <p:cNvPicPr>
                <a:picLocks noChangeAspect="1"/>
              </p:cNvPicPr>
              <p:nvPr/>
            </p:nvPicPr>
            <p:blipFill>
              <a:blip r:embed="rId2"/>
              <a:srcRect t="66614"/>
              <a:stretch>
                <a:fillRect/>
              </a:stretch>
            </p:blipFill>
            <p:spPr>
              <a:xfrm>
                <a:off x="3000364" y="4500570"/>
                <a:ext cx="4572016" cy="2009768"/>
              </a:xfrm>
              <a:prstGeom prst="rect">
                <a:avLst/>
              </a:prstGeom>
            </p:spPr>
          </p:pic>
          <p:sp>
            <p:nvSpPr>
              <p:cNvPr id="12" name="Полилиния 11"/>
              <p:cNvSpPr/>
              <p:nvPr/>
            </p:nvSpPr>
            <p:spPr>
              <a:xfrm>
                <a:off x="2930324" y="1741990"/>
                <a:ext cx="5202821" cy="4556567"/>
              </a:xfrm>
              <a:custGeom>
                <a:avLst/>
                <a:gdLst>
                  <a:gd name="connsiteX0" fmla="*/ 55944 w 5202821"/>
                  <a:gd name="connsiteY0" fmla="*/ 3999053 h 4556567"/>
                  <a:gd name="connsiteX1" fmla="*/ 217990 w 5202821"/>
                  <a:gd name="connsiteY1" fmla="*/ 3918030 h 4556567"/>
                  <a:gd name="connsiteX2" fmla="*/ 623104 w 5202821"/>
                  <a:gd name="connsiteY2" fmla="*/ 3790709 h 4556567"/>
                  <a:gd name="connsiteX3" fmla="*/ 1097666 w 5202821"/>
                  <a:gd name="connsiteY3" fmla="*/ 3663387 h 4556567"/>
                  <a:gd name="connsiteX4" fmla="*/ 1167114 w 5202821"/>
                  <a:gd name="connsiteY4" fmla="*/ 3501342 h 4556567"/>
                  <a:gd name="connsiteX5" fmla="*/ 1213413 w 5202821"/>
                  <a:gd name="connsiteY5" fmla="*/ 3605514 h 4556567"/>
                  <a:gd name="connsiteX6" fmla="*/ 1271286 w 5202821"/>
                  <a:gd name="connsiteY6" fmla="*/ 3466618 h 4556567"/>
                  <a:gd name="connsiteX7" fmla="*/ 1317585 w 5202821"/>
                  <a:gd name="connsiteY7" fmla="*/ 3524491 h 4556567"/>
                  <a:gd name="connsiteX8" fmla="*/ 1433332 w 5202821"/>
                  <a:gd name="connsiteY8" fmla="*/ 3397169 h 4556567"/>
                  <a:gd name="connsiteX9" fmla="*/ 1468056 w 5202821"/>
                  <a:gd name="connsiteY9" fmla="*/ 3478192 h 4556567"/>
                  <a:gd name="connsiteX10" fmla="*/ 1549079 w 5202821"/>
                  <a:gd name="connsiteY10" fmla="*/ 3501342 h 4556567"/>
                  <a:gd name="connsiteX11" fmla="*/ 1595377 w 5202821"/>
                  <a:gd name="connsiteY11" fmla="*/ 3420319 h 4556567"/>
                  <a:gd name="connsiteX12" fmla="*/ 1792147 w 5202821"/>
                  <a:gd name="connsiteY12" fmla="*/ 3501342 h 4556567"/>
                  <a:gd name="connsiteX13" fmla="*/ 1884744 w 5202821"/>
                  <a:gd name="connsiteY13" fmla="*/ 3512916 h 4556567"/>
                  <a:gd name="connsiteX14" fmla="*/ 2000491 w 5202821"/>
                  <a:gd name="connsiteY14" fmla="*/ 3570790 h 4556567"/>
                  <a:gd name="connsiteX15" fmla="*/ 2208835 w 5202821"/>
                  <a:gd name="connsiteY15" fmla="*/ 3536066 h 4556567"/>
                  <a:gd name="connsiteX16" fmla="*/ 2405605 w 5202821"/>
                  <a:gd name="connsiteY16" fmla="*/ 3142526 h 4556567"/>
                  <a:gd name="connsiteX17" fmla="*/ 2544501 w 5202821"/>
                  <a:gd name="connsiteY17" fmla="*/ 2957332 h 4556567"/>
                  <a:gd name="connsiteX18" fmla="*/ 2590800 w 5202821"/>
                  <a:gd name="connsiteY18" fmla="*/ 2945757 h 4556567"/>
                  <a:gd name="connsiteX19" fmla="*/ 2637099 w 5202821"/>
                  <a:gd name="connsiteY19" fmla="*/ 2911033 h 4556567"/>
                  <a:gd name="connsiteX20" fmla="*/ 2718122 w 5202821"/>
                  <a:gd name="connsiteY20" fmla="*/ 2795286 h 4556567"/>
                  <a:gd name="connsiteX21" fmla="*/ 2787570 w 5202821"/>
                  <a:gd name="connsiteY21" fmla="*/ 2899458 h 4556567"/>
                  <a:gd name="connsiteX22" fmla="*/ 2845443 w 5202821"/>
                  <a:gd name="connsiteY22" fmla="*/ 2911033 h 4556567"/>
                  <a:gd name="connsiteX23" fmla="*/ 2984339 w 5202821"/>
                  <a:gd name="connsiteY23" fmla="*/ 3073078 h 4556567"/>
                  <a:gd name="connsiteX24" fmla="*/ 2995914 w 5202821"/>
                  <a:gd name="connsiteY24" fmla="*/ 3154101 h 4556567"/>
                  <a:gd name="connsiteX25" fmla="*/ 3019063 w 5202821"/>
                  <a:gd name="connsiteY25" fmla="*/ 3200400 h 4556567"/>
                  <a:gd name="connsiteX26" fmla="*/ 3088511 w 5202821"/>
                  <a:gd name="connsiteY26" fmla="*/ 3188825 h 4556567"/>
                  <a:gd name="connsiteX27" fmla="*/ 3181109 w 5202821"/>
                  <a:gd name="connsiteY27" fmla="*/ 3316147 h 4556567"/>
                  <a:gd name="connsiteX28" fmla="*/ 3308430 w 5202821"/>
                  <a:gd name="connsiteY28" fmla="*/ 3466618 h 4556567"/>
                  <a:gd name="connsiteX29" fmla="*/ 3389453 w 5202821"/>
                  <a:gd name="connsiteY29" fmla="*/ 3547640 h 4556567"/>
                  <a:gd name="connsiteX30" fmla="*/ 3516775 w 5202821"/>
                  <a:gd name="connsiteY30" fmla="*/ 3582364 h 4556567"/>
                  <a:gd name="connsiteX31" fmla="*/ 3690395 w 5202821"/>
                  <a:gd name="connsiteY31" fmla="*/ 3628663 h 4556567"/>
                  <a:gd name="connsiteX32" fmla="*/ 3840866 w 5202821"/>
                  <a:gd name="connsiteY32" fmla="*/ 3709686 h 4556567"/>
                  <a:gd name="connsiteX33" fmla="*/ 4014486 w 5202821"/>
                  <a:gd name="connsiteY33" fmla="*/ 3744410 h 4556567"/>
                  <a:gd name="connsiteX34" fmla="*/ 4176532 w 5202821"/>
                  <a:gd name="connsiteY34" fmla="*/ 3813858 h 4556567"/>
                  <a:gd name="connsiteX35" fmla="*/ 4315428 w 5202821"/>
                  <a:gd name="connsiteY35" fmla="*/ 3813858 h 4556567"/>
                  <a:gd name="connsiteX36" fmla="*/ 4431175 w 5202821"/>
                  <a:gd name="connsiteY36" fmla="*/ 3779134 h 4556567"/>
                  <a:gd name="connsiteX37" fmla="*/ 4593220 w 5202821"/>
                  <a:gd name="connsiteY37" fmla="*/ 3767559 h 4556567"/>
                  <a:gd name="connsiteX38" fmla="*/ 4616370 w 5202821"/>
                  <a:gd name="connsiteY38" fmla="*/ 3767559 h 4556567"/>
                  <a:gd name="connsiteX39" fmla="*/ 4581646 w 5202821"/>
                  <a:gd name="connsiteY39" fmla="*/ 954911 h 4556567"/>
                  <a:gd name="connsiteX40" fmla="*/ 4581646 w 5202821"/>
                  <a:gd name="connsiteY40" fmla="*/ 538223 h 4556567"/>
                  <a:gd name="connsiteX41" fmla="*/ 854598 w 5202821"/>
                  <a:gd name="connsiteY41" fmla="*/ 549797 h 4556567"/>
                  <a:gd name="connsiteX42" fmla="*/ 449484 w 5202821"/>
                  <a:gd name="connsiteY42" fmla="*/ 549797 h 4556567"/>
                  <a:gd name="connsiteX43" fmla="*/ 67519 w 5202821"/>
                  <a:gd name="connsiteY43" fmla="*/ 572947 h 4556567"/>
                  <a:gd name="connsiteX44" fmla="*/ 55944 w 5202821"/>
                  <a:gd name="connsiteY44" fmla="*/ 3999053 h 455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202821" h="4556567">
                    <a:moveTo>
                      <a:pt x="55944" y="3999053"/>
                    </a:moveTo>
                    <a:cubicBezTo>
                      <a:pt x="81022" y="4556567"/>
                      <a:pt x="123463" y="3952754"/>
                      <a:pt x="217990" y="3918030"/>
                    </a:cubicBezTo>
                    <a:cubicBezTo>
                      <a:pt x="312517" y="3883306"/>
                      <a:pt x="476491" y="3833150"/>
                      <a:pt x="623104" y="3790709"/>
                    </a:cubicBezTo>
                    <a:cubicBezTo>
                      <a:pt x="769717" y="3748269"/>
                      <a:pt x="1006998" y="3711615"/>
                      <a:pt x="1097666" y="3663387"/>
                    </a:cubicBezTo>
                    <a:cubicBezTo>
                      <a:pt x="1188334" y="3615159"/>
                      <a:pt x="1147823" y="3510987"/>
                      <a:pt x="1167114" y="3501342"/>
                    </a:cubicBezTo>
                    <a:cubicBezTo>
                      <a:pt x="1186405" y="3491697"/>
                      <a:pt x="1196051" y="3611301"/>
                      <a:pt x="1213413" y="3605514"/>
                    </a:cubicBezTo>
                    <a:cubicBezTo>
                      <a:pt x="1230775" y="3599727"/>
                      <a:pt x="1253924" y="3480122"/>
                      <a:pt x="1271286" y="3466618"/>
                    </a:cubicBezTo>
                    <a:cubicBezTo>
                      <a:pt x="1288648" y="3453114"/>
                      <a:pt x="1290577" y="3536066"/>
                      <a:pt x="1317585" y="3524491"/>
                    </a:cubicBezTo>
                    <a:cubicBezTo>
                      <a:pt x="1344593" y="3512916"/>
                      <a:pt x="1408254" y="3404885"/>
                      <a:pt x="1433332" y="3397169"/>
                    </a:cubicBezTo>
                    <a:cubicBezTo>
                      <a:pt x="1458410" y="3389453"/>
                      <a:pt x="1448765" y="3460830"/>
                      <a:pt x="1468056" y="3478192"/>
                    </a:cubicBezTo>
                    <a:cubicBezTo>
                      <a:pt x="1487347" y="3495554"/>
                      <a:pt x="1527859" y="3510987"/>
                      <a:pt x="1549079" y="3501342"/>
                    </a:cubicBezTo>
                    <a:cubicBezTo>
                      <a:pt x="1570299" y="3491697"/>
                      <a:pt x="1554866" y="3420319"/>
                      <a:pt x="1595377" y="3420319"/>
                    </a:cubicBezTo>
                    <a:cubicBezTo>
                      <a:pt x="1635888" y="3420319"/>
                      <a:pt x="1743919" y="3485909"/>
                      <a:pt x="1792147" y="3501342"/>
                    </a:cubicBezTo>
                    <a:cubicBezTo>
                      <a:pt x="1840375" y="3516775"/>
                      <a:pt x="1850020" y="3501341"/>
                      <a:pt x="1884744" y="3512916"/>
                    </a:cubicBezTo>
                    <a:cubicBezTo>
                      <a:pt x="1919468" y="3524491"/>
                      <a:pt x="1946476" y="3566932"/>
                      <a:pt x="2000491" y="3570790"/>
                    </a:cubicBezTo>
                    <a:cubicBezTo>
                      <a:pt x="2054506" y="3574648"/>
                      <a:pt x="2141316" y="3607443"/>
                      <a:pt x="2208835" y="3536066"/>
                    </a:cubicBezTo>
                    <a:cubicBezTo>
                      <a:pt x="2276354" y="3464689"/>
                      <a:pt x="2349661" y="3238982"/>
                      <a:pt x="2405605" y="3142526"/>
                    </a:cubicBezTo>
                    <a:cubicBezTo>
                      <a:pt x="2461549" y="3046070"/>
                      <a:pt x="2513635" y="2990127"/>
                      <a:pt x="2544501" y="2957332"/>
                    </a:cubicBezTo>
                    <a:cubicBezTo>
                      <a:pt x="2575367" y="2924537"/>
                      <a:pt x="2575367" y="2953473"/>
                      <a:pt x="2590800" y="2945757"/>
                    </a:cubicBezTo>
                    <a:cubicBezTo>
                      <a:pt x="2606233" y="2938041"/>
                      <a:pt x="2615879" y="2936111"/>
                      <a:pt x="2637099" y="2911033"/>
                    </a:cubicBezTo>
                    <a:cubicBezTo>
                      <a:pt x="2658319" y="2885955"/>
                      <a:pt x="2693044" y="2797215"/>
                      <a:pt x="2718122" y="2795286"/>
                    </a:cubicBezTo>
                    <a:cubicBezTo>
                      <a:pt x="2743200" y="2793357"/>
                      <a:pt x="2766350" y="2880167"/>
                      <a:pt x="2787570" y="2899458"/>
                    </a:cubicBezTo>
                    <a:cubicBezTo>
                      <a:pt x="2808790" y="2918749"/>
                      <a:pt x="2812648" y="2882096"/>
                      <a:pt x="2845443" y="2911033"/>
                    </a:cubicBezTo>
                    <a:cubicBezTo>
                      <a:pt x="2878238" y="2939970"/>
                      <a:pt x="2959261" y="3032567"/>
                      <a:pt x="2984339" y="3073078"/>
                    </a:cubicBezTo>
                    <a:cubicBezTo>
                      <a:pt x="3009418" y="3113589"/>
                      <a:pt x="2990127" y="3132881"/>
                      <a:pt x="2995914" y="3154101"/>
                    </a:cubicBezTo>
                    <a:cubicBezTo>
                      <a:pt x="3001701" y="3175321"/>
                      <a:pt x="3003630" y="3194613"/>
                      <a:pt x="3019063" y="3200400"/>
                    </a:cubicBezTo>
                    <a:cubicBezTo>
                      <a:pt x="3034496" y="3206187"/>
                      <a:pt x="3061503" y="3169534"/>
                      <a:pt x="3088511" y="3188825"/>
                    </a:cubicBezTo>
                    <a:cubicBezTo>
                      <a:pt x="3115519" y="3208116"/>
                      <a:pt x="3144456" y="3269848"/>
                      <a:pt x="3181109" y="3316147"/>
                    </a:cubicBezTo>
                    <a:cubicBezTo>
                      <a:pt x="3217762" y="3362446"/>
                      <a:pt x="3273706" y="3428036"/>
                      <a:pt x="3308430" y="3466618"/>
                    </a:cubicBezTo>
                    <a:cubicBezTo>
                      <a:pt x="3343154" y="3505200"/>
                      <a:pt x="3354729" y="3528349"/>
                      <a:pt x="3389453" y="3547640"/>
                    </a:cubicBezTo>
                    <a:cubicBezTo>
                      <a:pt x="3424177" y="3566931"/>
                      <a:pt x="3516775" y="3582364"/>
                      <a:pt x="3516775" y="3582364"/>
                    </a:cubicBezTo>
                    <a:cubicBezTo>
                      <a:pt x="3566932" y="3595868"/>
                      <a:pt x="3636380" y="3607443"/>
                      <a:pt x="3690395" y="3628663"/>
                    </a:cubicBezTo>
                    <a:cubicBezTo>
                      <a:pt x="3744410" y="3649883"/>
                      <a:pt x="3786851" y="3690395"/>
                      <a:pt x="3840866" y="3709686"/>
                    </a:cubicBezTo>
                    <a:cubicBezTo>
                      <a:pt x="3894881" y="3728977"/>
                      <a:pt x="3958542" y="3727048"/>
                      <a:pt x="4014486" y="3744410"/>
                    </a:cubicBezTo>
                    <a:cubicBezTo>
                      <a:pt x="4070430" y="3761772"/>
                      <a:pt x="4126375" y="3802283"/>
                      <a:pt x="4176532" y="3813858"/>
                    </a:cubicBezTo>
                    <a:cubicBezTo>
                      <a:pt x="4226689" y="3825433"/>
                      <a:pt x="4272988" y="3819645"/>
                      <a:pt x="4315428" y="3813858"/>
                    </a:cubicBezTo>
                    <a:cubicBezTo>
                      <a:pt x="4357868" y="3808071"/>
                      <a:pt x="4384876" y="3786850"/>
                      <a:pt x="4431175" y="3779134"/>
                    </a:cubicBezTo>
                    <a:cubicBezTo>
                      <a:pt x="4477474" y="3771418"/>
                      <a:pt x="4562354" y="3769488"/>
                      <a:pt x="4593220" y="3767559"/>
                    </a:cubicBezTo>
                    <a:cubicBezTo>
                      <a:pt x="4624086" y="3765630"/>
                      <a:pt x="4618299" y="4236334"/>
                      <a:pt x="4616370" y="3767559"/>
                    </a:cubicBezTo>
                    <a:cubicBezTo>
                      <a:pt x="4614441" y="3298784"/>
                      <a:pt x="4587433" y="1493134"/>
                      <a:pt x="4581646" y="954911"/>
                    </a:cubicBezTo>
                    <a:cubicBezTo>
                      <a:pt x="4575859" y="416688"/>
                      <a:pt x="5202821" y="605742"/>
                      <a:pt x="4581646" y="538223"/>
                    </a:cubicBezTo>
                    <a:cubicBezTo>
                      <a:pt x="3960471" y="470704"/>
                      <a:pt x="854598" y="549797"/>
                      <a:pt x="854598" y="549797"/>
                    </a:cubicBezTo>
                    <a:cubicBezTo>
                      <a:pt x="165904" y="551726"/>
                      <a:pt x="580664" y="545939"/>
                      <a:pt x="449484" y="549797"/>
                    </a:cubicBezTo>
                    <a:cubicBezTo>
                      <a:pt x="318304" y="553655"/>
                      <a:pt x="135038" y="0"/>
                      <a:pt x="67519" y="572947"/>
                    </a:cubicBezTo>
                    <a:cubicBezTo>
                      <a:pt x="0" y="1145894"/>
                      <a:pt x="30866" y="3441539"/>
                      <a:pt x="55944" y="3999053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8" name="Рисунок 7" descr="0_30b46_472b91a4_XL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3042" y="1357298"/>
              <a:ext cx="5286412" cy="2622775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6929454" y="1357298"/>
              <a:ext cx="357190" cy="521497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571604" y="1357298"/>
              <a:ext cx="357190" cy="521497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Овал 18"/>
          <p:cNvSpPr/>
          <p:nvPr/>
        </p:nvSpPr>
        <p:spPr>
          <a:xfrm>
            <a:off x="5072066" y="5357826"/>
            <a:ext cx="357190" cy="21431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071670" y="4929198"/>
            <a:ext cx="5335929" cy="949124"/>
          </a:xfrm>
          <a:custGeom>
            <a:avLst/>
            <a:gdLst>
              <a:gd name="connsiteX0" fmla="*/ 0 w 5335929"/>
              <a:gd name="connsiteY0" fmla="*/ 949124 h 949124"/>
              <a:gd name="connsiteX1" fmla="*/ 844952 w 5335929"/>
              <a:gd name="connsiteY1" fmla="*/ 763930 h 949124"/>
              <a:gd name="connsiteX2" fmla="*/ 1018572 w 5335929"/>
              <a:gd name="connsiteY2" fmla="*/ 740780 h 949124"/>
              <a:gd name="connsiteX3" fmla="*/ 1018572 w 5335929"/>
              <a:gd name="connsiteY3" fmla="*/ 613459 h 949124"/>
              <a:gd name="connsiteX4" fmla="*/ 1099595 w 5335929"/>
              <a:gd name="connsiteY4" fmla="*/ 671332 h 949124"/>
              <a:gd name="connsiteX5" fmla="*/ 1192192 w 5335929"/>
              <a:gd name="connsiteY5" fmla="*/ 555585 h 949124"/>
              <a:gd name="connsiteX6" fmla="*/ 1192192 w 5335929"/>
              <a:gd name="connsiteY6" fmla="*/ 578735 h 949124"/>
              <a:gd name="connsiteX7" fmla="*/ 1342663 w 5335929"/>
              <a:gd name="connsiteY7" fmla="*/ 509286 h 949124"/>
              <a:gd name="connsiteX8" fmla="*/ 1493134 w 5335929"/>
              <a:gd name="connsiteY8" fmla="*/ 648183 h 949124"/>
              <a:gd name="connsiteX9" fmla="*/ 1620455 w 5335929"/>
              <a:gd name="connsiteY9" fmla="*/ 509286 h 949124"/>
              <a:gd name="connsiteX10" fmla="*/ 1724627 w 5335929"/>
              <a:gd name="connsiteY10" fmla="*/ 567160 h 949124"/>
              <a:gd name="connsiteX11" fmla="*/ 1921397 w 5335929"/>
              <a:gd name="connsiteY11" fmla="*/ 636608 h 949124"/>
              <a:gd name="connsiteX12" fmla="*/ 2164465 w 5335929"/>
              <a:gd name="connsiteY12" fmla="*/ 601884 h 949124"/>
              <a:gd name="connsiteX13" fmla="*/ 2326511 w 5335929"/>
              <a:gd name="connsiteY13" fmla="*/ 567160 h 949124"/>
              <a:gd name="connsiteX14" fmla="*/ 2558005 w 5335929"/>
              <a:gd name="connsiteY14" fmla="*/ 150471 h 949124"/>
              <a:gd name="connsiteX15" fmla="*/ 2662177 w 5335929"/>
              <a:gd name="connsiteY15" fmla="*/ 127322 h 949124"/>
              <a:gd name="connsiteX16" fmla="*/ 2824222 w 5335929"/>
              <a:gd name="connsiteY16" fmla="*/ 0 h 949124"/>
              <a:gd name="connsiteX17" fmla="*/ 2997843 w 5335929"/>
              <a:gd name="connsiteY17" fmla="*/ 127322 h 949124"/>
              <a:gd name="connsiteX18" fmla="*/ 3136739 w 5335929"/>
              <a:gd name="connsiteY18" fmla="*/ 219919 h 949124"/>
              <a:gd name="connsiteX19" fmla="*/ 3252486 w 5335929"/>
              <a:gd name="connsiteY19" fmla="*/ 381965 h 949124"/>
              <a:gd name="connsiteX20" fmla="*/ 3703898 w 5335929"/>
              <a:gd name="connsiteY20" fmla="*/ 648183 h 949124"/>
              <a:gd name="connsiteX21" fmla="*/ 3912243 w 5335929"/>
              <a:gd name="connsiteY21" fmla="*/ 682907 h 949124"/>
              <a:gd name="connsiteX22" fmla="*/ 4085863 w 5335929"/>
              <a:gd name="connsiteY22" fmla="*/ 729205 h 949124"/>
              <a:gd name="connsiteX23" fmla="*/ 4572000 w 5335929"/>
              <a:gd name="connsiteY23" fmla="*/ 868102 h 949124"/>
              <a:gd name="connsiteX24" fmla="*/ 4861367 w 5335929"/>
              <a:gd name="connsiteY24" fmla="*/ 844952 h 949124"/>
              <a:gd name="connsiteX25" fmla="*/ 5000263 w 5335929"/>
              <a:gd name="connsiteY25" fmla="*/ 833378 h 949124"/>
              <a:gd name="connsiteX26" fmla="*/ 5335929 w 5335929"/>
              <a:gd name="connsiteY26" fmla="*/ 844952 h 94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35929" h="949124">
                <a:moveTo>
                  <a:pt x="0" y="949124"/>
                </a:moveTo>
                <a:lnTo>
                  <a:pt x="844952" y="763930"/>
                </a:lnTo>
                <a:cubicBezTo>
                  <a:pt x="1014714" y="729206"/>
                  <a:pt x="989635" y="765859"/>
                  <a:pt x="1018572" y="740780"/>
                </a:cubicBezTo>
                <a:cubicBezTo>
                  <a:pt x="1047509" y="715702"/>
                  <a:pt x="1005068" y="625034"/>
                  <a:pt x="1018572" y="613459"/>
                </a:cubicBezTo>
                <a:cubicBezTo>
                  <a:pt x="1032076" y="601884"/>
                  <a:pt x="1070658" y="680978"/>
                  <a:pt x="1099595" y="671332"/>
                </a:cubicBezTo>
                <a:cubicBezTo>
                  <a:pt x="1128532" y="661686"/>
                  <a:pt x="1176759" y="571018"/>
                  <a:pt x="1192192" y="555585"/>
                </a:cubicBezTo>
                <a:cubicBezTo>
                  <a:pt x="1207625" y="540152"/>
                  <a:pt x="1167114" y="586451"/>
                  <a:pt x="1192192" y="578735"/>
                </a:cubicBezTo>
                <a:cubicBezTo>
                  <a:pt x="1217270" y="571019"/>
                  <a:pt x="1292506" y="497711"/>
                  <a:pt x="1342663" y="509286"/>
                </a:cubicBezTo>
                <a:cubicBezTo>
                  <a:pt x="1392820" y="520861"/>
                  <a:pt x="1446835" y="648183"/>
                  <a:pt x="1493134" y="648183"/>
                </a:cubicBezTo>
                <a:cubicBezTo>
                  <a:pt x="1539433" y="648183"/>
                  <a:pt x="1581873" y="522790"/>
                  <a:pt x="1620455" y="509286"/>
                </a:cubicBezTo>
                <a:cubicBezTo>
                  <a:pt x="1659037" y="495782"/>
                  <a:pt x="1674470" y="545940"/>
                  <a:pt x="1724627" y="567160"/>
                </a:cubicBezTo>
                <a:cubicBezTo>
                  <a:pt x="1774784" y="588380"/>
                  <a:pt x="1848091" y="630821"/>
                  <a:pt x="1921397" y="636608"/>
                </a:cubicBezTo>
                <a:cubicBezTo>
                  <a:pt x="1994703" y="642395"/>
                  <a:pt x="2096946" y="613459"/>
                  <a:pt x="2164465" y="601884"/>
                </a:cubicBezTo>
                <a:cubicBezTo>
                  <a:pt x="2231984" y="590309"/>
                  <a:pt x="2260921" y="642395"/>
                  <a:pt x="2326511" y="567160"/>
                </a:cubicBezTo>
                <a:cubicBezTo>
                  <a:pt x="2392101" y="491925"/>
                  <a:pt x="2502061" y="223777"/>
                  <a:pt x="2558005" y="150471"/>
                </a:cubicBezTo>
                <a:cubicBezTo>
                  <a:pt x="2613949" y="77165"/>
                  <a:pt x="2617808" y="152400"/>
                  <a:pt x="2662177" y="127322"/>
                </a:cubicBezTo>
                <a:cubicBezTo>
                  <a:pt x="2706546" y="102244"/>
                  <a:pt x="2768278" y="0"/>
                  <a:pt x="2824222" y="0"/>
                </a:cubicBezTo>
                <a:cubicBezTo>
                  <a:pt x="2880166" y="0"/>
                  <a:pt x="2945757" y="90669"/>
                  <a:pt x="2997843" y="127322"/>
                </a:cubicBezTo>
                <a:cubicBezTo>
                  <a:pt x="3049929" y="163975"/>
                  <a:pt x="3094299" y="177479"/>
                  <a:pt x="3136739" y="219919"/>
                </a:cubicBezTo>
                <a:cubicBezTo>
                  <a:pt x="3179179" y="262359"/>
                  <a:pt x="3157960" y="310588"/>
                  <a:pt x="3252486" y="381965"/>
                </a:cubicBezTo>
                <a:cubicBezTo>
                  <a:pt x="3347013" y="453342"/>
                  <a:pt x="3593939" y="598026"/>
                  <a:pt x="3703898" y="648183"/>
                </a:cubicBezTo>
                <a:cubicBezTo>
                  <a:pt x="3813857" y="698340"/>
                  <a:pt x="3848582" y="669403"/>
                  <a:pt x="3912243" y="682907"/>
                </a:cubicBezTo>
                <a:cubicBezTo>
                  <a:pt x="3975904" y="696411"/>
                  <a:pt x="4085863" y="729205"/>
                  <a:pt x="4085863" y="729205"/>
                </a:cubicBezTo>
                <a:cubicBezTo>
                  <a:pt x="4195822" y="760071"/>
                  <a:pt x="4442749" y="848811"/>
                  <a:pt x="4572000" y="868102"/>
                </a:cubicBezTo>
                <a:cubicBezTo>
                  <a:pt x="4701251" y="887393"/>
                  <a:pt x="4861367" y="844952"/>
                  <a:pt x="4861367" y="844952"/>
                </a:cubicBezTo>
                <a:cubicBezTo>
                  <a:pt x="4932744" y="839165"/>
                  <a:pt x="4921169" y="833378"/>
                  <a:pt x="5000263" y="833378"/>
                </a:cubicBezTo>
                <a:cubicBezTo>
                  <a:pt x="5079357" y="833378"/>
                  <a:pt x="5207643" y="839165"/>
                  <a:pt x="5335929" y="844952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786050" y="4714884"/>
            <a:ext cx="4214842" cy="44077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>
                <a:gd name="adj" fmla="val 19748"/>
              </a:avLst>
            </a:prstTxWarp>
            <a:spAutoFit/>
          </a:bodyPr>
          <a:lstStyle/>
          <a:p>
            <a:r>
              <a:rPr lang="ru-RU" dirty="0" smtClean="0"/>
              <a:t>Нижняя граница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500298" y="1571612"/>
            <a:ext cx="4286280" cy="440770"/>
          </a:xfrm>
          <a:prstGeom prst="rect">
            <a:avLst/>
          </a:prstGeom>
          <a:noFill/>
        </p:spPr>
        <p:txBody>
          <a:bodyPr wrap="square" rtlCol="0">
            <a:prstTxWarp prst="textChevron">
              <a:avLst>
                <a:gd name="adj" fmla="val 19748"/>
              </a:avLst>
            </a:prstTxWarp>
            <a:spAutoFit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Верхняя граница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71868" y="200024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около 3 тыс.км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7969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Состав атмосферы</a:t>
            </a:r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1000100" y="1285860"/>
          <a:ext cx="6357982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429388" y="107154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водяной пар</a:t>
            </a:r>
            <a:endParaRPr lang="ru-RU" sz="2000" b="1" dirty="0"/>
          </a:p>
        </p:txBody>
      </p:sp>
      <p:pic>
        <p:nvPicPr>
          <p:cNvPr id="17" name="Рисунок 16" descr="62bc3bbd01264f54e8a6febbebbba3a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500174"/>
            <a:ext cx="3276608" cy="2457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Управляющая кнопка: настраиваемая 17">
            <a:hlinkClick r:id="" action="ppaction://hlinkshowjump?jump=firstslide" highlightClick="1"/>
          </p:cNvPr>
          <p:cNvSpPr/>
          <p:nvPr/>
        </p:nvSpPr>
        <p:spPr>
          <a:xfrm>
            <a:off x="7786678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0298" y="1571612"/>
            <a:ext cx="2964677" cy="546226"/>
          </a:xfrm>
          <a:prstGeom prst="roundRect">
            <a:avLst/>
          </a:prstGeom>
          <a:blipFill dpi="0" rotWithShape="1">
            <a:blip r:embed="rId4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5008" y="1071546"/>
            <a:ext cx="3143272" cy="32004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</a:rPr>
              <a:t>УГЛЕКИСЛЫЙ ГАЗ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ПЫЛЬ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КОП</a:t>
            </a:r>
            <a:r>
              <a:rPr lang="ru-RU" sz="2000" b="1" dirty="0" smtClean="0"/>
              <a:t>О</a:t>
            </a:r>
            <a:r>
              <a:rPr lang="ru-RU" sz="2000" b="1" dirty="0" smtClean="0">
                <a:latin typeface="Calibri" pitchFamily="34" charset="0"/>
              </a:rPr>
              <a:t>ТЬ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ВОДЯНОЙ ПАР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ОЗОН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ГЕЛИЙ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ВОДОРОД</a:t>
            </a:r>
          </a:p>
          <a:p>
            <a:pPr algn="ctr"/>
            <a:r>
              <a:rPr lang="ru-RU" sz="2000" b="1" dirty="0" smtClean="0">
                <a:latin typeface="Calibri" pitchFamily="34" charset="0"/>
              </a:rPr>
              <a:t>И ДР. ГАЗЫ</a:t>
            </a:r>
            <a:endParaRPr lang="ru-RU" sz="2000" b="1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14290"/>
            <a:ext cx="4043362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Строение атмосферы</a:t>
            </a:r>
            <a:endParaRPr lang="ru-RU" dirty="0"/>
          </a:p>
        </p:txBody>
      </p:sp>
      <p:sp>
        <p:nvSpPr>
          <p:cNvPr id="15" name="Управляющая кнопка: настраиваемая 14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pic>
        <p:nvPicPr>
          <p:cNvPr id="7" name="Рисунок 6" descr="phen058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4594135" cy="5786478"/>
          </a:xfrm>
          <a:prstGeom prst="rect">
            <a:avLst/>
          </a:prstGeom>
        </p:spPr>
      </p:pic>
      <p:sp>
        <p:nvSpPr>
          <p:cNvPr id="23" name="Управляющая кнопка: настраиваемая 22">
            <a:hlinkClick r:id="" action="ppaction://hlinkshowjump?jump=firstslide" highlightClick="1"/>
          </p:cNvPr>
          <p:cNvSpPr/>
          <p:nvPr/>
        </p:nvSpPr>
        <p:spPr>
          <a:xfrm>
            <a:off x="7786678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4857752" y="5072074"/>
            <a:ext cx="1857388" cy="428628"/>
          </a:xfrm>
          <a:prstGeom prst="wedgeRoundRectCallout">
            <a:avLst>
              <a:gd name="adj1" fmla="val -98729"/>
              <a:gd name="adj2" fmla="val 309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тропосфера</a:t>
            </a:r>
            <a:endParaRPr lang="ru-RU" sz="2400" dirty="0"/>
          </a:p>
        </p:txBody>
      </p:sp>
      <p:sp>
        <p:nvSpPr>
          <p:cNvPr id="27" name="Скругленная прямоугольная выноска 26"/>
          <p:cNvSpPr/>
          <p:nvPr/>
        </p:nvSpPr>
        <p:spPr>
          <a:xfrm>
            <a:off x="4857752" y="4143380"/>
            <a:ext cx="1857388" cy="428628"/>
          </a:xfrm>
          <a:prstGeom prst="wedgeRoundRectCallout">
            <a:avLst>
              <a:gd name="adj1" fmla="val -98729"/>
              <a:gd name="adj2" fmla="val 309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стратосфера</a:t>
            </a:r>
            <a:endParaRPr lang="ru-RU" sz="2400" dirty="0"/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4929190" y="3000372"/>
            <a:ext cx="1857388" cy="428628"/>
          </a:xfrm>
          <a:prstGeom prst="wedgeRoundRectCallout">
            <a:avLst>
              <a:gd name="adj1" fmla="val -98729"/>
              <a:gd name="adj2" fmla="val 309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мезосфера</a:t>
            </a:r>
            <a:endParaRPr lang="ru-RU" sz="2400" dirty="0"/>
          </a:p>
        </p:txBody>
      </p:sp>
      <p:sp>
        <p:nvSpPr>
          <p:cNvPr id="29" name="Скругленная прямоугольная выноска 28"/>
          <p:cNvSpPr/>
          <p:nvPr/>
        </p:nvSpPr>
        <p:spPr>
          <a:xfrm>
            <a:off x="4857752" y="1571612"/>
            <a:ext cx="1857388" cy="428628"/>
          </a:xfrm>
          <a:prstGeom prst="wedgeRoundRectCallout">
            <a:avLst>
              <a:gd name="adj1" fmla="val -98729"/>
              <a:gd name="adj2" fmla="val 309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термосфера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71472" y="2000240"/>
            <a:ext cx="3857652" cy="20002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С высоты 20-30 км температура повышается из-за наличия озонового слоя, который поглощает ультрафиолетовые лучи. </a:t>
            </a:r>
            <a:endParaRPr lang="ru-RU" sz="2200" dirty="0">
              <a:solidFill>
                <a:schemeClr val="bg1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4643406" y="1785926"/>
            <a:ext cx="4500594" cy="3286148"/>
            <a:chOff x="4500562" y="1857364"/>
            <a:chExt cx="4500594" cy="328614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4500562" y="1857364"/>
              <a:ext cx="4500594" cy="3286148"/>
              <a:chOff x="642910" y="1428736"/>
              <a:chExt cx="4857784" cy="3429024"/>
            </a:xfrm>
          </p:grpSpPr>
          <p:sp>
            <p:nvSpPr>
              <p:cNvPr id="12" name="Овал 11"/>
              <p:cNvSpPr/>
              <p:nvPr/>
            </p:nvSpPr>
            <p:spPr>
              <a:xfrm>
                <a:off x="642910" y="1428736"/>
                <a:ext cx="4786346" cy="3429024"/>
              </a:xfrm>
              <a:prstGeom prst="ellipse">
                <a:avLst/>
              </a:prstGeom>
              <a:solidFill>
                <a:srgbClr val="00B0F0"/>
              </a:solidFill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13" name="Прямая со стрелкой 12"/>
              <p:cNvCxnSpPr/>
              <p:nvPr/>
            </p:nvCxnSpPr>
            <p:spPr>
              <a:xfrm rot="5400000">
                <a:off x="2893208" y="1750208"/>
                <a:ext cx="500067" cy="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 rot="10800000">
                <a:off x="4266971" y="3068704"/>
                <a:ext cx="925292" cy="1657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/>
              <p:nvPr/>
            </p:nvSpPr>
            <p:spPr>
              <a:xfrm>
                <a:off x="1785918" y="1643050"/>
                <a:ext cx="15001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/>
                  <a:t>8-10 км</a:t>
                </a:r>
                <a:endParaRPr lang="ru-RU" sz="2400" b="1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000496" y="2500306"/>
                <a:ext cx="15001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/>
                  <a:t>10-12 км</a:t>
                </a:r>
                <a:endParaRPr lang="ru-RU" sz="2400" b="1" dirty="0"/>
              </a:p>
            </p:txBody>
          </p:sp>
        </p:grpSp>
        <p:pic>
          <p:nvPicPr>
            <p:cNvPr id="19" name="Picture 4" descr="http://animashky.ru/flist/obist/11/7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643570" y="2428868"/>
              <a:ext cx="2143140" cy="2143141"/>
            </a:xfrm>
            <a:prstGeom prst="rect">
              <a:avLst/>
            </a:prstGeom>
            <a:noFill/>
          </p:spPr>
        </p:pic>
      </p:grpSp>
      <p:sp>
        <p:nvSpPr>
          <p:cNvPr id="25" name="Прямоугольник 24"/>
          <p:cNvSpPr/>
          <p:nvPr/>
        </p:nvSpPr>
        <p:spPr>
          <a:xfrm>
            <a:off x="571472" y="1928802"/>
            <a:ext cx="3857652" cy="2286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Самый нижний слой атмосферы. В нем содержится 80% массы воздуха, весь водяной пар, примеси. «Фабрика» погоды. Температура понижается на 1 км на 5-6°С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1472" y="1928802"/>
            <a:ext cx="3857652" cy="228601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Температура с высотой быстро понижается. Плотность воздуха в 200 раз меньше, чем у поверхности Земли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71472" y="1857364"/>
            <a:ext cx="3857652" cy="257176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bg1"/>
                </a:solidFill>
              </a:rPr>
              <a:t>На высоте 500-600 км температура достигает 1 500°С. Воздух сильно разрежен. Подразделяется на ионосферу и экзосферу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 flipV="1">
            <a:off x="5141917" y="5499115"/>
            <a:ext cx="0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5214942" y="578645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КМ = - 6° С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0" grpId="1" animBg="1"/>
      <p:bldP spid="30" grpId="2" animBg="1"/>
      <p:bldP spid="30" grpId="3" animBg="1"/>
      <p:bldP spid="25" grpId="0" animBg="1"/>
      <p:bldP spid="25" grpId="1" animBg="1"/>
      <p:bldP spid="31" grpId="3" animBg="1"/>
      <p:bldP spid="32" grpId="0" animBg="1"/>
      <p:bldP spid="32" grpId="1" animBg="1"/>
      <p:bldP spid="3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Управляющая кнопка: настраиваемая 14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2928933"/>
            <a:ext cx="1742377" cy="157163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40599023_zakat_4.jpg">
            <a:hlinkClick r:id="rId3" action="ppaction://hlinksldjump" tooltip="защита от сильного перепада температур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7" y="928670"/>
            <a:ext cx="1679907" cy="150019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photo04.gif">
            <a:hlinkClick r:id="rId3" action="ppaction://hlinksldjump" tooltip="защита от ультрафиолетового излучения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786058"/>
            <a:ext cx="1857389" cy="215548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071670" y="0"/>
            <a:ext cx="6629400" cy="1143000"/>
          </a:xfrm>
        </p:spPr>
        <p:txBody>
          <a:bodyPr/>
          <a:lstStyle/>
          <a:p>
            <a:r>
              <a:rPr lang="ru-RU" dirty="0" smtClean="0"/>
              <a:t>Значение атмосферы</a:t>
            </a:r>
            <a:endParaRPr lang="ru-RU" dirty="0"/>
          </a:p>
        </p:txBody>
      </p:sp>
      <p:sp>
        <p:nvSpPr>
          <p:cNvPr id="12" name="Управляющая кнопка: настраиваемая 11">
            <a:hlinkClick r:id="" action="ppaction://hlinkshowjump?jump=firstslide" highlightClick="1"/>
          </p:cNvPr>
          <p:cNvSpPr/>
          <p:nvPr/>
        </p:nvSpPr>
        <p:spPr>
          <a:xfrm>
            <a:off x="7786678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pic>
        <p:nvPicPr>
          <p:cNvPr id="13" name="Рисунок 12" descr="1-web.jpg">
            <a:hlinkClick r:id="rId3" action="ppaction://hlinksldjump" tooltip="для дыхания живых организмам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857232"/>
            <a:ext cx="1857388" cy="142876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 flipH="1">
            <a:off x="2214546" y="1000108"/>
            <a:ext cx="2071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Необходима для жизни на Земле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3071810"/>
            <a:ext cx="2286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buClr>
                <a:schemeClr val="accent3"/>
              </a:buClr>
              <a:defRPr/>
            </a:pPr>
            <a:r>
              <a:rPr lang="ru-RU" sz="2400" dirty="0" smtClean="0"/>
              <a:t>Предохранение от солнечных </a:t>
            </a:r>
          </a:p>
          <a:p>
            <a:pPr marL="274320" indent="-274320">
              <a:buClr>
                <a:schemeClr val="accent3"/>
              </a:buClr>
              <a:defRPr/>
            </a:pPr>
            <a:r>
              <a:rPr lang="ru-RU" sz="2400" dirty="0" smtClean="0"/>
              <a:t>    лучей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29388" y="1071546"/>
            <a:ext cx="23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Удержание тепла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643702" y="3071810"/>
            <a:ext cx="20510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Защищает от метеоритов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5143512"/>
            <a:ext cx="2662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«Фабрика» погоды</a:t>
            </a:r>
            <a:endParaRPr lang="ru-RU" sz="2400" dirty="0"/>
          </a:p>
        </p:txBody>
      </p:sp>
      <p:pic>
        <p:nvPicPr>
          <p:cNvPr id="20" name="Рисунок 19" descr="saomai_tmo_200622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00298" y="4643446"/>
            <a:ext cx="1928808" cy="1496612"/>
          </a:xfrm>
          <a:prstGeom prst="roundRect">
            <a:avLst/>
          </a:prstGeom>
        </p:spPr>
      </p:pic>
      <p:pic>
        <p:nvPicPr>
          <p:cNvPr id="14" name="Рисунок 13" descr="1-we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8" y="236272"/>
            <a:ext cx="7929586" cy="6099682"/>
          </a:xfrm>
          <a:prstGeom prst="roundRect">
            <a:avLst>
              <a:gd name="adj" fmla="val 7574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photo0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04" y="59929"/>
            <a:ext cx="5857916" cy="6798071"/>
          </a:xfrm>
          <a:prstGeom prst="roundRect">
            <a:avLst>
              <a:gd name="adj" fmla="val 7711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40599023_zakat_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214291"/>
            <a:ext cx="7286676" cy="6429419"/>
          </a:xfrm>
          <a:prstGeom prst="roundRect">
            <a:avLst>
              <a:gd name="adj" fmla="val 6992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"/>
            <a:ext cx="7643866" cy="6572271"/>
          </a:xfrm>
          <a:prstGeom prst="roundRect">
            <a:avLst>
              <a:gd name="adj" fmla="val 6883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 descr="saomai_tmo_200622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96" y="214290"/>
            <a:ext cx="8286096" cy="6429396"/>
          </a:xfrm>
          <a:prstGeom prst="roundRect">
            <a:avLst>
              <a:gd name="adj" fmla="val 4928"/>
            </a:avLst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50825" y="142852"/>
            <a:ext cx="8713788" cy="6354786"/>
            <a:chOff x="250825" y="142852"/>
            <a:chExt cx="8713788" cy="6354786"/>
          </a:xfrm>
        </p:grpSpPr>
        <p:graphicFrame>
          <p:nvGraphicFramePr>
            <p:cNvPr id="3" name="Схема 2"/>
            <p:cNvGraphicFramePr/>
            <p:nvPr/>
          </p:nvGraphicFramePr>
          <p:xfrm>
            <a:off x="250825" y="188913"/>
            <a:ext cx="8713788" cy="630872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cs="rId5" r:dm="rId2" r:lo="rId3" r:qs="rId4"/>
            </a:graphicData>
          </a:graphic>
        </p:graphicFrame>
        <p:sp>
          <p:nvSpPr>
            <p:cNvPr id="4" name="Прямоугольник 3"/>
            <p:cNvSpPr/>
            <p:nvPr/>
          </p:nvSpPr>
          <p:spPr>
            <a:xfrm>
              <a:off x="1071538" y="142852"/>
              <a:ext cx="6858048" cy="10001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r>
                <a:rPr b="1" dirty="0" lang="ru-RU" smtClean="0" sz="3200">
                  <a:solidFill>
                    <a:schemeClr val="accent1">
                      <a:lumMod val="25000"/>
                    </a:schemeClr>
                  </a:solidFill>
                </a:rPr>
                <a:t>Изучение атмосферы</a:t>
              </a:r>
              <a:endParaRPr b="1" dirty="0" lang="ru-RU" sz="3200">
                <a:solidFill>
                  <a:schemeClr val="accent1">
                    <a:lumMod val="25000"/>
                  </a:schemeClr>
                </a:solidFill>
              </a:endParaRPr>
            </a:p>
          </p:txBody>
        </p:sp>
      </p:grpSp>
      <p:sp>
        <p:nvSpPr>
          <p:cNvPr id="13" name="Управляющая кнопка: настраиваемая 12">
            <a:hlinkClick action="ppaction://hlinkshowjump?jump=endshow" highlightClick="1" r:id=""/>
          </p:cNvPr>
          <p:cNvSpPr/>
          <p:nvPr/>
        </p:nvSpPr>
        <p:spPr>
          <a:xfrm>
            <a:off x="0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/>
              <a:t>выход</a:t>
            </a:r>
            <a:endParaRPr dirty="0" lang="ru-RU"/>
          </a:p>
        </p:txBody>
      </p:sp>
      <p:sp>
        <p:nvSpPr>
          <p:cNvPr id="14" name="Управляющая кнопка: настраиваемая 13">
            <a:hlinkClick action="ppaction://hlinkshowjump?jump=firstslide" highlightClick="1" r:id=""/>
          </p:cNvPr>
          <p:cNvSpPr/>
          <p:nvPr/>
        </p:nvSpPr>
        <p:spPr>
          <a:xfrm>
            <a:off x="7786678" y="6286520"/>
            <a:ext cx="1357322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lang="ru-RU" smtClean="0"/>
              <a:t>назад</a:t>
            </a:r>
            <a:endParaRPr dirty="0"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429388" y="5572140"/>
            <a:ext cx="1857388" cy="914400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429388" y="4214818"/>
            <a:ext cx="1857388" cy="914400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429388" y="2857496"/>
            <a:ext cx="1857388" cy="928694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28662" y="5572140"/>
            <a:ext cx="1857388" cy="914400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28662" y="4214818"/>
            <a:ext cx="1857388" cy="914400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28662" y="2857496"/>
            <a:ext cx="1857388" cy="914400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643306" y="2857496"/>
            <a:ext cx="1857388" cy="985838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1256640628_74.jpg" id="5" name="Рисунок 4"/>
          <p:cNvPicPr>
            <a:picLocks noChangeAspect="1"/>
          </p:cNvPicPr>
          <p:nvPr/>
        </p:nvPicPr>
        <p:blipFill>
          <a:blip r:embed="rId7"/>
          <a:srcRect b="51"/>
          <a:stretch>
            <a:fillRect/>
          </a:stretch>
        </p:blipFill>
        <p:spPr>
          <a:xfrm>
            <a:off x="1571604" y="1142984"/>
            <a:ext cx="5929354" cy="5500726"/>
          </a:xfrm>
          <a:prstGeom prst="rect">
            <a:avLst/>
          </a:prstGeom>
          <a:ln>
            <a:noFill/>
          </a:ln>
          <a:effectLst>
            <a:outerShdw algn="tl" blurRad="393700" dir="2700000" dist="279400" rotWithShape="0">
              <a:prstClr val="black">
                <a:alpha val="40000"/>
              </a:prstClr>
            </a:outerShdw>
          </a:effectLst>
        </p:spPr>
      </p:pic>
      <p:pic>
        <p:nvPicPr>
          <p:cNvPr descr="amanda3.jpg"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910" y="1142984"/>
            <a:ext cx="7608147" cy="5500726"/>
          </a:xfrm>
          <a:prstGeom prst="rect">
            <a:avLst/>
          </a:prstGeom>
          <a:effectLst>
            <a:outerShdw algn="tl" blurRad="457200" dir="2700000" dist="368300" rotWithShape="0">
              <a:prstClr val="black">
                <a:alpha val="40000"/>
              </a:prstClr>
            </a:outerShdw>
          </a:effectLst>
        </p:spPr>
      </p:pic>
      <p:pic>
        <p:nvPicPr>
          <p:cNvPr descr="post-33059-1268226832,85.jpg"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224" y="1142984"/>
            <a:ext cx="7286676" cy="5465007"/>
          </a:xfrm>
          <a:prstGeom prst="rect">
            <a:avLst/>
          </a:prstGeom>
          <a:effectLst>
            <a:outerShdw algn="tl" blurRad="393700" dir="2700000" dist="342900" rotWithShape="0">
              <a:prstClr val="black">
                <a:alpha val="40000"/>
              </a:prstClr>
            </a:outerShdw>
          </a:effectLst>
        </p:spPr>
      </p:pic>
      <p:pic>
        <p:nvPicPr>
          <p:cNvPr descr="desant_300.jpg"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57356" y="1146532"/>
            <a:ext cx="5857916" cy="5711468"/>
          </a:xfrm>
          <a:prstGeom prst="rect">
            <a:avLst/>
          </a:prstGeom>
          <a:ln>
            <a:noFill/>
          </a:ln>
          <a:effectLst>
            <a:outerShdw algn="tl" blurRad="419100" dir="2700000" dist="406400" rotWithShape="0">
              <a:prstClr val="black">
                <a:alpha val="40000"/>
              </a:prstClr>
            </a:outerShdw>
          </a:effectLst>
        </p:spPr>
      </p:pic>
      <p:pic>
        <p:nvPicPr>
          <p:cNvPr descr="rocket_launch1.jpg"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71670" y="1142984"/>
            <a:ext cx="4929222" cy="542217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zapuskmetopa5.jpg"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5786" y="1142984"/>
            <a:ext cx="7773896" cy="550072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30b931360837c823698c0fa710b70d8e.jpg" id="11" name="Рисунок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0100" y="1071546"/>
            <a:ext cx="7500990" cy="5625743"/>
          </a:xfrm>
          <a:prstGeom prst="rect">
            <a:avLst/>
          </a:prstGeom>
          <a:effectLst>
            <a:outerShdw algn="tl" blurRad="406400" dir="2700000" dist="254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delay="0" evt="onClick">
                    <p:tgtEl>
                      <p:spTgt spid="1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5"/>
                  </p:tgtEl>
                </p:cond>
              </p:nextCondLst>
            </p:seq>
            <p:seq concurrent="1" nextAc="seek">
              <p:cTn evtFilter="cancelBubble" fill="hold" id="7" nodeType="interactiveSeq" restart="whenNotActive">
                <p:stCondLst>
                  <p:cond delay="0" evt="onClick">
                    <p:tgtEl>
                      <p:spTgt spid="1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">
                      <p:stCondLst>
                        <p:cond delay="0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1"/>
                  </p:tgtEl>
                </p:cond>
              </p:nextCondLst>
            </p:seq>
            <p:seq concurrent="1" nextAc="seek">
              <p:cTn evtFilter="cancelBubble" fill="hold" id="12" nodeType="interactiveSeq" restart="whenNotActive">
                <p:stCondLst>
                  <p:cond delay="0" evt="onClick">
                    <p:tgtEl>
                      <p:spTgt spid="1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3">
                      <p:stCondLst>
                        <p:cond delay="0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6"/>
                  </p:tgtEl>
                </p:cond>
              </p:nextCondLst>
            </p:seq>
            <p:seq concurrent="1" nextAc="seek">
              <p:cTn evtFilter="cancelBubble" fill="hold" id="17" nodeType="interactiveSeq" restart="whenNotActive">
                <p:stCondLst>
                  <p:cond delay="0" evt="onClick">
                    <p:tgtEl>
                      <p:spTgt spid="1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8">
                      <p:stCondLst>
                        <p:cond delay="0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0"/>
                  </p:tgtEl>
                </p:cond>
              </p:nextCondLst>
            </p:seq>
            <p:seq concurrent="1" nextAc="seek">
              <p:cTn evtFilter="cancelBubble" fill="hold" id="22" nodeType="interactiveSeq" restart="whenNotActive">
                <p:stCondLst>
                  <p:cond delay="0" evt="onClick">
                    <p:tgtEl>
                      <p:spTgt spid="1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23">
                      <p:stCondLst>
                        <p:cond delay="0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7"/>
                  </p:tgtEl>
                </p:cond>
              </p:nextCondLst>
            </p:seq>
            <p:seq concurrent="1" nextAc="seek">
              <p:cTn evtFilter="cancelBubble" fill="hold" id="27" nodeType="interactiveSeq" restart="whenNotActive">
                <p:stCondLst>
                  <p:cond delay="0" evt="onClick">
                    <p:tgtEl>
                      <p:spTgt spid="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28">
                      <p:stCondLst>
                        <p:cond delay="0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9"/>
                  </p:tgtEl>
                </p:cond>
              </p:nextCondLst>
            </p:seq>
            <p:seq concurrent="1" nextAc="seek">
              <p:cTn evtFilter="cancelBubble" fill="hold" id="32" nodeType="interactiveSeq" restart="whenNotActive">
                <p:stCondLst>
                  <p:cond delay="0" evt="onClick">
                    <p:tgtEl>
                      <p:spTgt spid="1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3">
                      <p:stCondLst>
                        <p:cond delay="0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8"/>
                  </p:tgtEl>
                </p:cond>
              </p:nextCondLst>
            </p:seq>
            <p:seq concurrent="1" nextAc="seek">
              <p:cTn evtFilter="cancelBubble" fill="hold" id="37" nodeType="interactiveSeq" restart="whenNotActive">
                <p:stCondLst>
                  <p:cond delay="0" evt="onClick">
                    <p:tgtEl>
                      <p:spTgt spid="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8">
                      <p:stCondLst>
                        <p:cond delay="0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40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2">
                      <p:stCondLst>
                        <p:cond delay="indefinite"/>
                      </p:stCondLst>
                      <p:childTnLst>
                        <p:par>
                          <p:cTn fill="hold" id="43">
                            <p:stCondLst>
                              <p:cond delay="0"/>
                            </p:stCondLst>
                            <p:childTnLst>
                              <p:par>
                                <p:cTn fill="hold" id="44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8"/>
                  </p:tgtEl>
                </p:cond>
              </p:nextCondLst>
            </p:seq>
            <p:seq concurrent="1" nextAc="seek">
              <p:cTn evtFilter="cancelBubble" fill="hold" id="46" nodeType="interactiveSeq" restart="whenNotActive">
                <p:stCondLst>
                  <p:cond delay="0" evt="onClick">
                    <p:tgtEl>
                      <p:spTgt spid="2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47">
                      <p:stCondLst>
                        <p:cond delay="0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id="4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0"/>
                  </p:tgtEl>
                </p:cond>
              </p:nextCondLst>
            </p:seq>
            <p:seq concurrent="1" nextAc="seek">
              <p:cTn evtFilter="cancelBubble" fill="hold" id="51" nodeType="interactiveSeq" restart="whenNotActive">
                <p:stCondLst>
                  <p:cond delay="0" evt="onClick">
                    <p:tgtEl>
                      <p:spTgt spid="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52">
                      <p:stCondLst>
                        <p:cond delay="0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id="54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6"/>
                  </p:tgtEl>
                </p:cond>
              </p:nextCondLst>
            </p:seq>
            <p:seq concurrent="1" nextAc="seek">
              <p:cTn evtFilter="cancelBubble" fill="hold" id="56" nodeType="interactiveSeq" restart="whenNotActive">
                <p:stCondLst>
                  <p:cond delay="0" evt="onClick">
                    <p:tgtEl>
                      <p:spTgt spid="1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57">
                      <p:stCondLst>
                        <p:cond delay="0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fill="hold" id="5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9"/>
                  </p:tgtEl>
                </p:cond>
              </p:nextCondLst>
            </p:seq>
            <p:seq concurrent="1" nextAc="seek">
              <p:cTn evtFilter="cancelBubble" fill="hold" id="61" nodeType="interactiveSeq" restart="whenNotActive">
                <p:stCondLst>
                  <p:cond delay="0" evt="onClick">
                    <p:tgtEl>
                      <p:spTgt spid="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2">
                      <p:stCondLst>
                        <p:cond delay="0"/>
                      </p:stCondLst>
                      <p:childTnLst>
                        <p:par>
                          <p:cTn fill="hold" id="63">
                            <p:stCondLst>
                              <p:cond delay="0"/>
                            </p:stCondLst>
                            <p:childTnLst>
                              <p:par>
                                <p:cTn fill="hold" id="64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7"/>
                  </p:tgtEl>
                </p:cond>
              </p:nextCondLst>
            </p:seq>
            <p:seq concurrent="1" nextAc="seek">
              <p:cTn evtFilter="cancelBubble" fill="hold" id="66" nodeType="interactiveSeq" restart="whenNotActive">
                <p:stCondLst>
                  <p:cond delay="0" evt="onClick">
                    <p:tgtEl>
                      <p:spTgt spid="2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7">
                      <p:stCondLst>
                        <p:cond delay="0"/>
                      </p:stCondLst>
                      <p:childTnLst>
                        <p:par>
                          <p:cTn fill="hold" id="68">
                            <p:stCondLst>
                              <p:cond delay="0"/>
                            </p:stCondLst>
                            <p:childTnLst>
                              <p:par>
                                <p:cTn fill="hold" id="6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1"/>
                  </p:tgtEl>
                </p:cond>
              </p:nextCondLst>
            </p:seq>
            <p:seq concurrent="1" nextAc="seek">
              <p:cTn evtFilter="cancelBubble" fill="hold" id="71" nodeType="interactiveSeq" restart="whenNotActive">
                <p:stCondLst>
                  <p:cond delay="0" evt="onClick">
                    <p:tgtEl>
                      <p:spTgt spid="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72">
                      <p:stCondLst>
                        <p:cond delay="0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fill="hold" id="74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animBg="1" grpId="1" spid="18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714356"/>
            <a:ext cx="8643998" cy="5429312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150000"/>
                  <a:alpha val="0"/>
                </a:schemeClr>
              </a:gs>
              <a:gs pos="35000">
                <a:schemeClr val="accent5">
                  <a:tint val="70000"/>
                  <a:shade val="90000"/>
                  <a:alpha val="85000"/>
                  <a:satMod val="200000"/>
                </a:schemeClr>
              </a:gs>
              <a:gs pos="100000">
                <a:schemeClr val="accent5">
                  <a:tint val="90000"/>
                  <a:shade val="100000"/>
                  <a:alpha val="85000"/>
                  <a:satMod val="2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1. Распределите газы по мере уменьшения их доли в составе воздуха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Кислород              Б. Углекислый газ              В. Азот</a:t>
            </a:r>
          </a:p>
          <a:p>
            <a:pPr marL="342900" indent="-342900">
              <a:lnSpc>
                <a:spcPts val="2000"/>
              </a:lnSpc>
            </a:pPr>
            <a:endParaRPr lang="ru-RU" sz="2400" dirty="0" smtClean="0"/>
          </a:p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2. Распределите слои атмосферы по мере удаления от поверхности Земли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Стратосфера                                  Б. Мезосфера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В.  Тропосфера                                      Г. Термосфера </a:t>
            </a:r>
          </a:p>
          <a:p>
            <a:pPr marL="342900" indent="-342900">
              <a:lnSpc>
                <a:spcPts val="2000"/>
              </a:lnSpc>
            </a:pPr>
            <a:endParaRPr lang="ru-RU" sz="2400" dirty="0" smtClean="0"/>
          </a:p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3. Плотность воздуха в тропосфере по сравнению со стратосферой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Выше                       Б. Ниже              В. Такая же</a:t>
            </a:r>
          </a:p>
          <a:p>
            <a:pPr marL="342900" indent="-342900">
              <a:lnSpc>
                <a:spcPts val="2000"/>
              </a:lnSpc>
            </a:pPr>
            <a:endParaRPr lang="ru-RU" sz="2400" dirty="0" smtClean="0"/>
          </a:p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4. Почти весь водяной пар атмосферы сосредоточен в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В верхних слоях                        Б. Стратосфере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В. В озоновом слое                       Г. Тропосфере  </a:t>
            </a:r>
          </a:p>
          <a:p>
            <a:pPr marL="342900" indent="-342900">
              <a:lnSpc>
                <a:spcPts val="2000"/>
              </a:lnSpc>
            </a:pPr>
            <a:endParaRPr lang="ru-RU" sz="2400" dirty="0"/>
          </a:p>
          <a:p>
            <a:pPr marL="342900" indent="-342900">
              <a:lnSpc>
                <a:spcPts val="2000"/>
              </a:lnSpc>
              <a:buAutoNum type="arabicPeriod" startAt="5"/>
            </a:pPr>
            <a:r>
              <a:rPr lang="ru-RU" sz="2400" dirty="0" smtClean="0"/>
              <a:t>Условной границей атмосферы считают высоту … 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 500 км                                  Б. 1 000 км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В.  3 000 км                               Г.  5 000 км</a:t>
            </a:r>
            <a:endParaRPr lang="ru-RU" sz="2000" dirty="0" smtClean="0"/>
          </a:p>
        </p:txBody>
      </p:sp>
      <p:pic>
        <p:nvPicPr>
          <p:cNvPr id="5" name="Picture 2" descr="http://www.cartoonclipartfree.com/Cliparts_Free/Schule_Free/Cartoon-Clipart-Free-04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136"/>
          <a:stretch>
            <a:fillRect/>
          </a:stretch>
        </p:blipFill>
        <p:spPr bwMode="auto">
          <a:xfrm flipH="1">
            <a:off x="7500926" y="0"/>
            <a:ext cx="1643074" cy="1500174"/>
          </a:xfrm>
          <a:prstGeom prst="rect">
            <a:avLst/>
          </a:prstGeom>
          <a:noFill/>
        </p:spPr>
      </p:pic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214414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70648" cy="7143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Тест по теме «Что такое атмосфера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7" name="Управляющая кнопка: настраиваемая 6">
            <a:hlinkClick r:id="" action="ppaction://hlinkshowjump?jump=nextslide" highlightClick="1"/>
          </p:cNvPr>
          <p:cNvSpPr/>
          <p:nvPr/>
        </p:nvSpPr>
        <p:spPr>
          <a:xfrm>
            <a:off x="7929586" y="6286520"/>
            <a:ext cx="1214414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714356"/>
            <a:ext cx="8643998" cy="5429312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150000"/>
                  <a:alpha val="0"/>
                </a:schemeClr>
              </a:gs>
              <a:gs pos="35000">
                <a:schemeClr val="accent5">
                  <a:tint val="70000"/>
                  <a:shade val="90000"/>
                  <a:alpha val="85000"/>
                  <a:satMod val="200000"/>
                </a:schemeClr>
              </a:gs>
              <a:gs pos="100000">
                <a:schemeClr val="accent5">
                  <a:tint val="90000"/>
                  <a:shade val="100000"/>
                  <a:alpha val="85000"/>
                  <a:satMod val="2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1. Распределите газы по мере уменьшения их доли в составе воздуха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Кислород      Б. Углекислый газ      В. Азот </a:t>
            </a:r>
            <a:r>
              <a:rPr lang="ru-RU" sz="2400" b="1" i="1" dirty="0" smtClean="0">
                <a:solidFill>
                  <a:srgbClr val="FF0000"/>
                </a:solidFill>
              </a:rPr>
              <a:t>В А Б</a:t>
            </a:r>
            <a:endParaRPr lang="ru-RU" sz="2400" i="1" dirty="0" smtClean="0"/>
          </a:p>
          <a:p>
            <a:pPr marL="342900" indent="-342900">
              <a:lnSpc>
                <a:spcPts val="2000"/>
              </a:lnSpc>
            </a:pPr>
            <a:endParaRPr lang="ru-RU" sz="2400" dirty="0" smtClean="0"/>
          </a:p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2. Распределите слои атмосферы по мере удаления от поверхности Земли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Стратосфера                                  Б. Мезосфера        </a:t>
            </a:r>
            <a:r>
              <a:rPr lang="ru-RU" sz="2400" b="1" i="1" dirty="0" smtClean="0">
                <a:solidFill>
                  <a:srgbClr val="FF0000"/>
                </a:solidFill>
              </a:rPr>
              <a:t>В А Б Г</a:t>
            </a:r>
            <a:endParaRPr lang="ru-RU" sz="2400" i="1" dirty="0" smtClean="0"/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В.  Тропосфера                                      Г. Термосфера </a:t>
            </a:r>
          </a:p>
          <a:p>
            <a:pPr marL="342900" indent="-342900">
              <a:lnSpc>
                <a:spcPts val="2000"/>
              </a:lnSpc>
            </a:pPr>
            <a:endParaRPr lang="ru-RU" sz="2400" dirty="0" smtClean="0"/>
          </a:p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3. Плотность воздуха в тропосфере по сравнению со стратосферой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Выше                       </a:t>
            </a:r>
            <a:r>
              <a:rPr lang="ru-RU" sz="2400" b="1" i="1" dirty="0" smtClean="0">
                <a:solidFill>
                  <a:srgbClr val="FF0000"/>
                </a:solidFill>
              </a:rPr>
              <a:t>Б. Ниже              </a:t>
            </a:r>
            <a:r>
              <a:rPr lang="ru-RU" sz="2400" i="1" dirty="0" smtClean="0"/>
              <a:t>В. Такая же</a:t>
            </a:r>
          </a:p>
          <a:p>
            <a:pPr marL="342900" indent="-342900">
              <a:lnSpc>
                <a:spcPts val="2000"/>
              </a:lnSpc>
            </a:pPr>
            <a:endParaRPr lang="ru-RU" sz="2400" dirty="0" smtClean="0"/>
          </a:p>
          <a:p>
            <a:pPr marL="342900" indent="-342900">
              <a:lnSpc>
                <a:spcPts val="2000"/>
              </a:lnSpc>
            </a:pPr>
            <a:r>
              <a:rPr lang="ru-RU" sz="2400" dirty="0" smtClean="0"/>
              <a:t>4. Почти весь водяной пар атмосферы сосредоточен в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В верхних слоях                        Б. Стратосфере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В. В озоновом слое                       </a:t>
            </a:r>
            <a:r>
              <a:rPr lang="ru-RU" sz="2400" b="1" i="1" dirty="0" smtClean="0">
                <a:solidFill>
                  <a:srgbClr val="FF0000"/>
                </a:solidFill>
              </a:rPr>
              <a:t>Г. Тропосфере  </a:t>
            </a:r>
          </a:p>
          <a:p>
            <a:pPr marL="342900" indent="-342900">
              <a:lnSpc>
                <a:spcPts val="2000"/>
              </a:lnSpc>
            </a:pPr>
            <a:endParaRPr lang="ru-RU" sz="2400" dirty="0"/>
          </a:p>
          <a:p>
            <a:pPr marL="342900" indent="-342900">
              <a:lnSpc>
                <a:spcPts val="2000"/>
              </a:lnSpc>
              <a:buAutoNum type="arabicPeriod" startAt="5"/>
            </a:pPr>
            <a:r>
              <a:rPr lang="ru-RU" sz="2400" dirty="0" smtClean="0"/>
              <a:t>Условной границей атмосферы считают высоту … 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i="1" dirty="0" smtClean="0"/>
              <a:t>А.  500 км                                  Б. 1 000 км</a:t>
            </a:r>
          </a:p>
          <a:p>
            <a:pPr marL="342900" indent="-342900">
              <a:lnSpc>
                <a:spcPts val="2000"/>
              </a:lnSpc>
            </a:pPr>
            <a:r>
              <a:rPr lang="ru-RU" sz="2400" b="1" i="1" dirty="0" smtClean="0">
                <a:solidFill>
                  <a:srgbClr val="FF0000"/>
                </a:solidFill>
              </a:rPr>
              <a:t>В.  3 000 км                               </a:t>
            </a:r>
            <a:r>
              <a:rPr lang="ru-RU" sz="2400" i="1" dirty="0" smtClean="0"/>
              <a:t>Г.  5 000 км</a:t>
            </a:r>
            <a:endParaRPr lang="ru-RU" sz="2000" dirty="0" smtClean="0"/>
          </a:p>
        </p:txBody>
      </p:sp>
      <p:pic>
        <p:nvPicPr>
          <p:cNvPr id="5" name="Picture 2" descr="http://www.cartoonclipartfree.com/Cliparts_Free/Schule_Free/Cartoon-Clipart-Free-04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136"/>
          <a:stretch>
            <a:fillRect/>
          </a:stretch>
        </p:blipFill>
        <p:spPr bwMode="auto">
          <a:xfrm flipH="1">
            <a:off x="7500926" y="0"/>
            <a:ext cx="1643074" cy="1500174"/>
          </a:xfrm>
          <a:prstGeom prst="rect">
            <a:avLst/>
          </a:prstGeom>
          <a:noFill/>
        </p:spPr>
      </p:pic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214414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70648" cy="7143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Тест по теме «Что такое атмосфера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7" name="Управляющая кнопка: настраиваемая 6">
            <a:hlinkClick r:id="" action="ppaction://hlinkshowjump?jump=nextslide" highlightClick="1"/>
          </p:cNvPr>
          <p:cNvSpPr/>
          <p:nvPr/>
        </p:nvSpPr>
        <p:spPr>
          <a:xfrm>
            <a:off x="7929586" y="6286520"/>
            <a:ext cx="1214414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artoonclipartfree.com/Cliparts_Free/Schule_Free/Cartoon-Clipart-Free-04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136"/>
          <a:stretch>
            <a:fillRect/>
          </a:stretch>
        </p:blipFill>
        <p:spPr bwMode="auto">
          <a:xfrm flipH="1">
            <a:off x="7500926" y="0"/>
            <a:ext cx="1643074" cy="1500174"/>
          </a:xfrm>
          <a:prstGeom prst="rect">
            <a:avLst/>
          </a:prstGeom>
          <a:noFill/>
        </p:spPr>
      </p:pic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0" y="6286520"/>
            <a:ext cx="1214414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hlinkshowjump?jump=firstslide" highlightClick="1"/>
          </p:cNvPr>
          <p:cNvSpPr/>
          <p:nvPr/>
        </p:nvSpPr>
        <p:spPr>
          <a:xfrm>
            <a:off x="7929586" y="6286520"/>
            <a:ext cx="1214414" cy="357190"/>
          </a:xfrm>
          <a:prstGeom prst="actionButtonBlank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-714412" y="1142984"/>
          <a:ext cx="942981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29534" cy="785818"/>
          </a:xfrm>
        </p:spPr>
        <p:txBody>
          <a:bodyPr>
            <a:normAutofit/>
          </a:bodyPr>
          <a:lstStyle/>
          <a:p>
            <a:r>
              <a:rPr lang="ru-RU" sz="2800" b="1" spc="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Вопросы  по теме «Что такое атмосфера» </a:t>
            </a:r>
            <a:endParaRPr lang="ru-RU" sz="2800" b="1" spc="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1357298"/>
            <a:ext cx="6072230" cy="7858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0"/>
            <a:r>
              <a:rPr lang="ru-RU" sz="2000" dirty="0" smtClean="0">
                <a:solidFill>
                  <a:srgbClr val="FFFFFF"/>
                </a:solidFill>
              </a:rPr>
              <a:t>Воздушная оболочка Земли</a:t>
            </a:r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00166" y="4071942"/>
            <a:ext cx="6072230" cy="7858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0"/>
            <a:r>
              <a:rPr lang="ru-RU" sz="2000" dirty="0" smtClean="0">
                <a:solidFill>
                  <a:srgbClr val="FFFFFF"/>
                </a:solidFill>
              </a:rPr>
              <a:t>Для дыхания живых организмов, для защиты от метеоритов, большого перепада температур, от ультрафиолетового излучения Солнца</a:t>
            </a:r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00166" y="5000636"/>
            <a:ext cx="6072230" cy="8572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0"/>
            <a:r>
              <a:rPr lang="ru-RU" sz="2000" dirty="0" smtClean="0">
                <a:solidFill>
                  <a:srgbClr val="FFFFFF"/>
                </a:solidFill>
              </a:rPr>
              <a:t>На метеостанциях, с помощью метеорологических ракет и спутников</a:t>
            </a:r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1357298"/>
            <a:ext cx="785818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2285992"/>
            <a:ext cx="785818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42910" y="3143248"/>
            <a:ext cx="785818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4000504"/>
            <a:ext cx="785818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71472" y="4929198"/>
            <a:ext cx="857256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428728" y="2285992"/>
            <a:ext cx="6072230" cy="7858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0"/>
            <a:r>
              <a:rPr lang="ru-RU" sz="2000" dirty="0" smtClean="0">
                <a:solidFill>
                  <a:srgbClr val="FFFFFF"/>
                </a:solidFill>
              </a:rPr>
              <a:t>Азот- 78%, кислород – 21%, другие газы – 1%, водяной пар и примеси</a:t>
            </a:r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00166" y="3071810"/>
            <a:ext cx="6072230" cy="7858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76200" tIns="38100" rIns="76200" bIns="38100" numCol="1" spcCol="1270" anchor="ctr" anchorCtr="0">
            <a:noAutofit/>
          </a:bodyPr>
          <a:lstStyle/>
          <a:p>
            <a:pPr lvl="0"/>
            <a:r>
              <a:rPr lang="ru-RU" sz="2000" dirty="0" smtClean="0">
                <a:solidFill>
                  <a:srgbClr val="FFFFFF"/>
                </a:solidFill>
              </a:rPr>
              <a:t>Тропосфера, </a:t>
            </a:r>
            <a:r>
              <a:rPr lang="ru-RU" sz="2000" err="1" smtClean="0">
                <a:solidFill>
                  <a:srgbClr val="FFFFFF"/>
                </a:solidFill>
              </a:rPr>
              <a:t>стратосфера</a:t>
            </a:r>
            <a:r>
              <a:rPr lang="ru-RU" sz="2000" smtClean="0">
                <a:solidFill>
                  <a:srgbClr val="FFFFFF"/>
                </a:solidFill>
              </a:rPr>
              <a:t>, мезосфера</a:t>
            </a:r>
            <a:r>
              <a:rPr lang="ru-RU" sz="2000" dirty="0" smtClean="0">
                <a:solidFill>
                  <a:srgbClr val="FFFFFF"/>
                </a:solidFill>
              </a:rPr>
              <a:t>, термосфера</a:t>
            </a:r>
            <a:endParaRPr lang="ru-RU"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Тема33">
  <a:themeElements>
    <a:clrScheme name="Другая 193">
      <a:dk1>
        <a:srgbClr val="0C002C"/>
      </a:dk1>
      <a:lt1>
        <a:srgbClr val="4004DE"/>
      </a:lt1>
      <a:dk2>
        <a:srgbClr val="236626"/>
      </a:dk2>
      <a:lt2>
        <a:srgbClr val="D7C8FE"/>
      </a:lt2>
      <a:accent1>
        <a:srgbClr val="D6C7FD"/>
      </a:accent1>
      <a:accent2>
        <a:srgbClr val="842F73"/>
      </a:accent2>
      <a:accent3>
        <a:srgbClr val="7532A8"/>
      </a:accent3>
      <a:accent4>
        <a:srgbClr val="AA8AFF"/>
      </a:accent4>
      <a:accent5>
        <a:srgbClr val="C86DCF"/>
      </a:accent5>
      <a:accent6>
        <a:srgbClr val="E6B500"/>
      </a:accent6>
      <a:hlink>
        <a:srgbClr val="A93AB2"/>
      </a:hlink>
      <a:folHlink>
        <a:srgbClr val="4004D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Тема33</Template>
  <TotalTime>2996</TotalTime>
  <Words>655</Words>
  <Application>Microsoft Office PowerPoint</Application>
  <PresentationFormat>Экран (4:3)</PresentationFormat>
  <Paragraphs>168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Тема33</vt:lpstr>
      <vt:lpstr>Слайд 1</vt:lpstr>
      <vt:lpstr>Атмосфера </vt:lpstr>
      <vt:lpstr>Состав атмосферы</vt:lpstr>
      <vt:lpstr>Строение атмосферы</vt:lpstr>
      <vt:lpstr>Значение атмосферы</vt:lpstr>
      <vt:lpstr>Слайд 6</vt:lpstr>
      <vt:lpstr>Тест по теме «Что такое атмосфера»</vt:lpstr>
      <vt:lpstr>Тест по теме «Что такое атмосфера»</vt:lpstr>
      <vt:lpstr>Вопросы  по теме «Что такое атмосфера» </vt:lpstr>
      <vt:lpstr>Слайд 10</vt:lpstr>
      <vt:lpstr>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атмосфера</dc:title>
  <dc:subject>Атмосфера</dc:subject>
  <dc:creator>Моисеенко О.П.</dc:creator>
  <cp:keywords>атмосфера</cp:keywords>
  <dc:description>http://pptgeo.3dn.ru - Презентации по географии и экологии, шаблоны для презентаций</dc:description>
  <cp:lastModifiedBy>ольга</cp:lastModifiedBy>
  <cp:revision>1689</cp:revision>
  <dcterms:created xsi:type="dcterms:W3CDTF">2009-12-19T16:24:45Z</dcterms:created>
  <dcterms:modified xsi:type="dcterms:W3CDTF">2011-09-23T03:03:56Z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3342348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